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4"/>
  </p:sldMasterIdLst>
  <p:notesMasterIdLst>
    <p:notesMasterId r:id="rId21"/>
  </p:notesMasterIdLst>
  <p:sldIdLst>
    <p:sldId id="257" r:id="rId5"/>
    <p:sldId id="258" r:id="rId6"/>
    <p:sldId id="262" r:id="rId7"/>
    <p:sldId id="267" r:id="rId8"/>
    <p:sldId id="266" r:id="rId9"/>
    <p:sldId id="271" r:id="rId10"/>
    <p:sldId id="269" r:id="rId11"/>
    <p:sldId id="270" r:id="rId12"/>
    <p:sldId id="268" r:id="rId13"/>
    <p:sldId id="272" r:id="rId14"/>
    <p:sldId id="273" r:id="rId15"/>
    <p:sldId id="274" r:id="rId16"/>
    <p:sldId id="275" r:id="rId17"/>
    <p:sldId id="276" r:id="rId18"/>
    <p:sldId id="277" r:id="rId19"/>
    <p:sldId id="26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orius"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87416" autoAdjust="0"/>
  </p:normalViewPr>
  <p:slideViewPr>
    <p:cSldViewPr snapToGrid="0">
      <p:cViewPr varScale="1">
        <p:scale>
          <a:sx n="100" d="100"/>
          <a:sy n="100" d="100"/>
        </p:scale>
        <p:origin x="132" y="96"/>
      </p:cViewPr>
      <p:guideLst>
        <p:guide orient="horz" pos="2160"/>
        <p:guide pos="3840"/>
      </p:guideLst>
    </p:cSldViewPr>
  </p:slideViewPr>
  <p:outlineViewPr>
    <p:cViewPr>
      <p:scale>
        <a:sx n="33" d="100"/>
        <a:sy n="33" d="100"/>
      </p:scale>
      <p:origin x="0" y="-6984"/>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3461E9-5342-4C52-B57B-0346FD012849}" type="datetimeFigureOut">
              <a:rPr lang="lt-LT" smtClean="0"/>
              <a:pPr/>
              <a:t>2023-11-29</a:t>
            </a:fld>
            <a:endParaRPr lang="lt-L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E4B919-769C-4A2C-AF58-52556F96DA75}" type="slidenum">
              <a:rPr lang="lt-LT" smtClean="0"/>
              <a:pPr/>
              <a:t>‹#›</a:t>
            </a:fld>
            <a:endParaRPr lang="lt-LT"/>
          </a:p>
        </p:txBody>
      </p:sp>
    </p:spTree>
    <p:extLst>
      <p:ext uri="{BB962C8B-B14F-4D97-AF65-F5344CB8AC3E}">
        <p14:creationId xmlns:p14="http://schemas.microsoft.com/office/powerpoint/2010/main" val="1960479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07E4B919-769C-4A2C-AF58-52556F96DA75}" type="slidenum">
              <a:rPr lang="lt-LT" smtClean="0"/>
              <a:pPr/>
              <a:t>1</a:t>
            </a:fld>
            <a:endParaRPr lang="lt-LT"/>
          </a:p>
        </p:txBody>
      </p:sp>
    </p:spTree>
    <p:extLst>
      <p:ext uri="{BB962C8B-B14F-4D97-AF65-F5344CB8AC3E}">
        <p14:creationId xmlns:p14="http://schemas.microsoft.com/office/powerpoint/2010/main" val="3152377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07E4B919-769C-4A2C-AF58-52556F96DA75}" type="slidenum">
              <a:rPr lang="lt-LT" smtClean="0"/>
              <a:pPr/>
              <a:t>2</a:t>
            </a:fld>
            <a:endParaRPr lang="lt-LT"/>
          </a:p>
        </p:txBody>
      </p:sp>
    </p:spTree>
    <p:extLst>
      <p:ext uri="{BB962C8B-B14F-4D97-AF65-F5344CB8AC3E}">
        <p14:creationId xmlns:p14="http://schemas.microsoft.com/office/powerpoint/2010/main" val="704197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GB" dirty="0"/>
          </a:p>
        </p:txBody>
      </p:sp>
      <p:sp>
        <p:nvSpPr>
          <p:cNvPr id="4" name="Skaidrės numerio vietos rezervavimo ženklas 3"/>
          <p:cNvSpPr>
            <a:spLocks noGrp="1"/>
          </p:cNvSpPr>
          <p:nvPr>
            <p:ph type="sldNum" sz="quarter" idx="5"/>
          </p:nvPr>
        </p:nvSpPr>
        <p:spPr/>
        <p:txBody>
          <a:bodyPr/>
          <a:lstStyle/>
          <a:p>
            <a:fld id="{07E4B919-769C-4A2C-AF58-52556F96DA75}" type="slidenum">
              <a:rPr lang="lt-LT" smtClean="0"/>
              <a:pPr/>
              <a:t>15</a:t>
            </a:fld>
            <a:endParaRPr lang="lt-LT"/>
          </a:p>
        </p:txBody>
      </p:sp>
    </p:spTree>
    <p:extLst>
      <p:ext uri="{BB962C8B-B14F-4D97-AF65-F5344CB8AC3E}">
        <p14:creationId xmlns:p14="http://schemas.microsoft.com/office/powerpoint/2010/main" val="46298398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675A26F3-AA7A-D8CB-02CB-95171A377FAC}"/>
              </a:ext>
            </a:extLst>
          </p:cNvPr>
          <p:cNvSpPr/>
          <p:nvPr/>
        </p:nvSpPr>
        <p:spPr>
          <a:xfrm>
            <a:off x="0" y="0"/>
            <a:ext cx="12192000" cy="5934878"/>
          </a:xfrm>
          <a:prstGeom prst="rect">
            <a:avLst/>
          </a:prstGeom>
          <a:solidFill>
            <a:srgbClr val="FFC00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160" noProof="0" dirty="0">
                <a:solidFill>
                  <a:srgbClr val="FFFF00"/>
                </a:solidFill>
              </a:rPr>
              <a:t> </a:t>
            </a:r>
          </a:p>
        </p:txBody>
      </p:sp>
      <p:sp>
        <p:nvSpPr>
          <p:cNvPr id="3" name="Subtitle 2"/>
          <p:cNvSpPr>
            <a:spLocks noGrp="1"/>
          </p:cNvSpPr>
          <p:nvPr>
            <p:ph type="subTitle" idx="1" hasCustomPrompt="1"/>
          </p:nvPr>
        </p:nvSpPr>
        <p:spPr>
          <a:xfrm>
            <a:off x="5423925" y="3886200"/>
            <a:ext cx="6158475" cy="1752600"/>
          </a:xfrm>
        </p:spPr>
        <p:txBody>
          <a:bodyPr/>
          <a:lstStyle>
            <a:lvl1pPr marL="0" indent="0" algn="ctr">
              <a:buNone/>
              <a:defRPr>
                <a:solidFill>
                  <a:schemeClr val="bg1"/>
                </a:solidFill>
                <a:latin typeface="Arial" panose="020B0604020202020204" pitchFamily="34" charset="0"/>
                <a:cs typeface="Arial" panose="020B0604020202020204" pitchFamily="34" charset="0"/>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lt-LT" noProof="0" dirty="0" err="1"/>
              <a:t>Click</a:t>
            </a:r>
            <a:r>
              <a:rPr lang="lt-LT" noProof="0" dirty="0"/>
              <a:t> to </a:t>
            </a:r>
            <a:r>
              <a:rPr lang="lt-LT" noProof="0" dirty="0" err="1"/>
              <a:t>edit</a:t>
            </a:r>
            <a:r>
              <a:rPr lang="lt-LT" noProof="0" dirty="0"/>
              <a:t> </a:t>
            </a:r>
            <a:r>
              <a:rPr lang="lt-LT" noProof="0" dirty="0" err="1"/>
              <a:t>Master</a:t>
            </a:r>
            <a:r>
              <a:rPr lang="lt-LT" noProof="0" dirty="0"/>
              <a:t> </a:t>
            </a:r>
            <a:r>
              <a:rPr lang="lt-LT" noProof="0" dirty="0" err="1"/>
              <a:t>subtitle</a:t>
            </a:r>
            <a:r>
              <a:rPr lang="lt-LT" noProof="0" dirty="0"/>
              <a:t> </a:t>
            </a:r>
            <a:r>
              <a:rPr lang="lt-LT" noProof="0" dirty="0" err="1"/>
              <a:t>style</a:t>
            </a:r>
            <a:endParaRPr lang="lt-LT" noProof="0" dirty="0"/>
          </a:p>
        </p:txBody>
      </p:sp>
      <p:sp>
        <p:nvSpPr>
          <p:cNvPr id="4" name="Date Placeholder 3"/>
          <p:cNvSpPr>
            <a:spLocks noGrp="1"/>
          </p:cNvSpPr>
          <p:nvPr>
            <p:ph type="dt" sz="half" idx="10"/>
          </p:nvPr>
        </p:nvSpPr>
        <p:spPr/>
        <p:txBody>
          <a:bodyPr/>
          <a:lstStyle/>
          <a:p>
            <a:endParaRPr lang="lt-LT"/>
          </a:p>
        </p:txBody>
      </p:sp>
      <p:sp>
        <p:nvSpPr>
          <p:cNvPr id="5" name="Footer Placeholder 4"/>
          <p:cNvSpPr>
            <a:spLocks noGrp="1"/>
          </p:cNvSpPr>
          <p:nvPr>
            <p:ph type="ftr" sz="quarter" idx="11"/>
          </p:nvPr>
        </p:nvSpPr>
        <p:spPr>
          <a:xfrm>
            <a:off x="6674825" y="5273676"/>
            <a:ext cx="3860800" cy="365125"/>
          </a:xfrm>
        </p:spPr>
        <p:txBody>
          <a:bodyPr/>
          <a:lstStyle/>
          <a:p>
            <a:endParaRPr lang="lt-LT"/>
          </a:p>
        </p:txBody>
      </p:sp>
      <p:sp>
        <p:nvSpPr>
          <p:cNvPr id="6" name="Slide Number Placeholder 5"/>
          <p:cNvSpPr>
            <a:spLocks noGrp="1"/>
          </p:cNvSpPr>
          <p:nvPr>
            <p:ph type="sldNum" sz="quarter" idx="12"/>
          </p:nvPr>
        </p:nvSpPr>
        <p:spPr>
          <a:xfrm>
            <a:off x="10535625" y="5273676"/>
            <a:ext cx="1043076" cy="365125"/>
          </a:xfrm>
        </p:spPr>
        <p:txBody>
          <a:bodyPr/>
          <a:lstStyle/>
          <a:p>
            <a:fld id="{BF90A029-8ECD-4C47-BA8C-747F0C3193E5}" type="slidenum">
              <a:rPr lang="lt-LT" smtClean="0"/>
              <a:pPr/>
              <a:t>‹#›</a:t>
            </a:fld>
            <a:endParaRPr lang="lt-LT"/>
          </a:p>
        </p:txBody>
      </p:sp>
      <p:pic>
        <p:nvPicPr>
          <p:cNvPr id="8" name="Picture 6" descr="kr m.png">
            <a:extLst>
              <a:ext uri="{FF2B5EF4-FFF2-40B4-BE49-F238E27FC236}">
                <a16:creationId xmlns:a16="http://schemas.microsoft.com/office/drawing/2014/main" id="{F3111BBD-EEAE-1E66-333A-740271BB78ED}"/>
              </a:ext>
            </a:extLst>
          </p:cNvPr>
          <p:cNvPicPr>
            <a:picLocks noChangeAspect="1"/>
          </p:cNvPicPr>
          <p:nvPr/>
        </p:nvPicPr>
        <p:blipFill>
          <a:blip r:embed="rId2" cstate="print"/>
          <a:stretch>
            <a:fillRect/>
          </a:stretch>
        </p:blipFill>
        <p:spPr>
          <a:xfrm>
            <a:off x="5903979" y="836712"/>
            <a:ext cx="3936437" cy="996410"/>
          </a:xfrm>
          <a:prstGeom prst="rect">
            <a:avLst/>
          </a:prstGeom>
        </p:spPr>
      </p:pic>
      <p:pic>
        <p:nvPicPr>
          <p:cNvPr id="9" name="Picture 12" descr="ppt2.png">
            <a:extLst>
              <a:ext uri="{FF2B5EF4-FFF2-40B4-BE49-F238E27FC236}">
                <a16:creationId xmlns:a16="http://schemas.microsoft.com/office/drawing/2014/main" id="{120AD7E7-5DEC-B7F2-6CFD-36883C182157}"/>
              </a:ext>
            </a:extLst>
          </p:cNvPr>
          <p:cNvPicPr>
            <a:picLocks noChangeAspect="1"/>
          </p:cNvPicPr>
          <p:nvPr userDrawn="1"/>
        </p:nvPicPr>
        <p:blipFill>
          <a:blip r:embed="rId3" cstate="print"/>
          <a:stretch>
            <a:fillRect/>
          </a:stretch>
        </p:blipFill>
        <p:spPr>
          <a:xfrm>
            <a:off x="-96011" y="404664"/>
            <a:ext cx="2854107" cy="5633105"/>
          </a:xfrm>
          <a:prstGeom prst="rect">
            <a:avLst/>
          </a:prstGeom>
        </p:spPr>
      </p:pic>
      <p:pic>
        <p:nvPicPr>
          <p:cNvPr id="10" name="Picture 13" descr="ppt 2.png">
            <a:extLst>
              <a:ext uri="{FF2B5EF4-FFF2-40B4-BE49-F238E27FC236}">
                <a16:creationId xmlns:a16="http://schemas.microsoft.com/office/drawing/2014/main" id="{8794AB22-6A5F-307C-DDF9-853D17837D09}"/>
              </a:ext>
            </a:extLst>
          </p:cNvPr>
          <p:cNvPicPr>
            <a:picLocks noChangeAspect="1"/>
          </p:cNvPicPr>
          <p:nvPr/>
        </p:nvPicPr>
        <p:blipFill>
          <a:blip r:embed="rId4" cstate="print"/>
          <a:stretch>
            <a:fillRect/>
          </a:stretch>
        </p:blipFill>
        <p:spPr>
          <a:xfrm>
            <a:off x="719403" y="957696"/>
            <a:ext cx="5568619" cy="4784948"/>
          </a:xfrm>
          <a:prstGeom prst="rect">
            <a:avLst/>
          </a:prstGeom>
        </p:spPr>
      </p:pic>
      <p:pic>
        <p:nvPicPr>
          <p:cNvPr id="11" name="Paveikslėlis 10">
            <a:extLst>
              <a:ext uri="{FF2B5EF4-FFF2-40B4-BE49-F238E27FC236}">
                <a16:creationId xmlns:a16="http://schemas.microsoft.com/office/drawing/2014/main" id="{38F17CA2-5E53-6995-2324-77F93F4D5C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8669" y="6211725"/>
            <a:ext cx="1938599" cy="292379"/>
          </a:xfrm>
          <a:prstGeom prst="rect">
            <a:avLst/>
          </a:prstGeom>
        </p:spPr>
      </p:pic>
      <p:pic>
        <p:nvPicPr>
          <p:cNvPr id="12" name="Paveikslėlis 11">
            <a:extLst>
              <a:ext uri="{FF2B5EF4-FFF2-40B4-BE49-F238E27FC236}">
                <a16:creationId xmlns:a16="http://schemas.microsoft.com/office/drawing/2014/main" id="{1A091B1F-DBCF-C867-E062-584B52C8938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16480" y="6211726"/>
            <a:ext cx="989056" cy="425993"/>
          </a:xfrm>
          <a:prstGeom prst="rect">
            <a:avLst/>
          </a:prstGeom>
        </p:spPr>
      </p:pic>
      <p:sp>
        <p:nvSpPr>
          <p:cNvPr id="14" name="Rectangle 4">
            <a:extLst>
              <a:ext uri="{FF2B5EF4-FFF2-40B4-BE49-F238E27FC236}">
                <a16:creationId xmlns:a16="http://schemas.microsoft.com/office/drawing/2014/main" id="{453E7BDD-C73A-DB03-DE2B-6B99C11DD38D}"/>
              </a:ext>
            </a:extLst>
          </p:cNvPr>
          <p:cNvSpPr/>
          <p:nvPr/>
        </p:nvSpPr>
        <p:spPr>
          <a:xfrm>
            <a:off x="-48683" y="5934879"/>
            <a:ext cx="4281669" cy="923120"/>
          </a:xfrm>
          <a:custGeom>
            <a:avLst/>
            <a:gdLst>
              <a:gd name="connsiteX0" fmla="*/ 0 w 3211252"/>
              <a:gd name="connsiteY0" fmla="*/ 0 h 769267"/>
              <a:gd name="connsiteX1" fmla="*/ 3211252 w 3211252"/>
              <a:gd name="connsiteY1" fmla="*/ 0 h 769267"/>
              <a:gd name="connsiteX2" fmla="*/ 3211252 w 3211252"/>
              <a:gd name="connsiteY2" fmla="*/ 769267 h 769267"/>
              <a:gd name="connsiteX3" fmla="*/ 0 w 3211252"/>
              <a:gd name="connsiteY3" fmla="*/ 769267 h 769267"/>
              <a:gd name="connsiteX4" fmla="*/ 0 w 3211252"/>
              <a:gd name="connsiteY4" fmla="*/ 0 h 769267"/>
              <a:gd name="connsiteX0" fmla="*/ 0 w 3211252"/>
              <a:gd name="connsiteY0" fmla="*/ 0 h 769267"/>
              <a:gd name="connsiteX1" fmla="*/ 3211252 w 3211252"/>
              <a:gd name="connsiteY1" fmla="*/ 0 h 769267"/>
              <a:gd name="connsiteX2" fmla="*/ 3211252 w 3211252"/>
              <a:gd name="connsiteY2" fmla="*/ 769267 h 769267"/>
              <a:gd name="connsiteX3" fmla="*/ 0 w 3211252"/>
              <a:gd name="connsiteY3" fmla="*/ 769267 h 769267"/>
              <a:gd name="connsiteX4" fmla="*/ 0 w 3211252"/>
              <a:gd name="connsiteY4" fmla="*/ 0 h 76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1252" h="769267">
                <a:moveTo>
                  <a:pt x="0" y="0"/>
                </a:moveTo>
                <a:lnTo>
                  <a:pt x="3211252" y="0"/>
                </a:lnTo>
                <a:lnTo>
                  <a:pt x="3211252" y="769267"/>
                </a:lnTo>
                <a:lnTo>
                  <a:pt x="0" y="769267"/>
                </a:lnTo>
                <a:lnTo>
                  <a:pt x="0" y="0"/>
                </a:lnTo>
                <a:close/>
              </a:path>
            </a:pathLst>
          </a:cu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160" noProof="0" dirty="0">
                <a:solidFill>
                  <a:srgbClr val="FFFF00"/>
                </a:solidFill>
              </a:rPr>
              <a:t> </a:t>
            </a:r>
          </a:p>
        </p:txBody>
      </p:sp>
      <p:pic>
        <p:nvPicPr>
          <p:cNvPr id="13" name="Paveikslėlis 12">
            <a:extLst>
              <a:ext uri="{FF2B5EF4-FFF2-40B4-BE49-F238E27FC236}">
                <a16:creationId xmlns:a16="http://schemas.microsoft.com/office/drawing/2014/main" id="{02283D3C-9DE0-64CE-7E30-76BCB4DA075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28181" y="6158752"/>
            <a:ext cx="1754088" cy="425993"/>
          </a:xfrm>
          <a:prstGeom prst="rect">
            <a:avLst/>
          </a:prstGeom>
        </p:spPr>
      </p:pic>
      <p:sp>
        <p:nvSpPr>
          <p:cNvPr id="15" name="TextBox 14">
            <a:extLst>
              <a:ext uri="{FF2B5EF4-FFF2-40B4-BE49-F238E27FC236}">
                <a16:creationId xmlns:a16="http://schemas.microsoft.com/office/drawing/2014/main" id="{501240BA-6875-6F72-8FAD-9E58F21EC861}"/>
              </a:ext>
            </a:extLst>
          </p:cNvPr>
          <p:cNvSpPr txBox="1"/>
          <p:nvPr/>
        </p:nvSpPr>
        <p:spPr>
          <a:xfrm>
            <a:off x="719403" y="6184657"/>
            <a:ext cx="2976331" cy="461665"/>
          </a:xfrm>
          <a:prstGeom prst="rect">
            <a:avLst/>
          </a:prstGeom>
          <a:noFill/>
        </p:spPr>
        <p:txBody>
          <a:bodyPr wrap="square" rtlCol="0">
            <a:spAutoFit/>
          </a:bodyPr>
          <a:lstStyle/>
          <a:p>
            <a:r>
              <a:rPr lang="lt-LT" sz="1200" b="1" dirty="0">
                <a:effectLst/>
              </a:rPr>
              <a:t>MEDIJŲ RAŠTINGUMO STIPRINIMAS BENDRUOMENĖSE</a:t>
            </a:r>
          </a:p>
        </p:txBody>
      </p:sp>
      <p:sp>
        <p:nvSpPr>
          <p:cNvPr id="2" name="Title 1"/>
          <p:cNvSpPr>
            <a:spLocks noGrp="1"/>
          </p:cNvSpPr>
          <p:nvPr>
            <p:ph type="ctrTitle" hasCustomPrompt="1"/>
          </p:nvPr>
        </p:nvSpPr>
        <p:spPr>
          <a:xfrm>
            <a:off x="5423925" y="2130427"/>
            <a:ext cx="6158475" cy="1470025"/>
          </a:xfrm>
        </p:spPr>
        <p:txBody>
          <a:bodyPr>
            <a:noAutofit/>
          </a:bodyPr>
          <a:lstStyle>
            <a:lvl1pPr>
              <a:defRPr sz="4800">
                <a:latin typeface="Arial" panose="020B0604020202020204" pitchFamily="34" charset="0"/>
                <a:cs typeface="Arial" panose="020B0604020202020204" pitchFamily="34" charset="0"/>
              </a:defRPr>
            </a:lvl1pPr>
          </a:lstStyle>
          <a:p>
            <a:r>
              <a:rPr lang="lt-LT" noProof="0" dirty="0" err="1"/>
              <a:t>Click</a:t>
            </a:r>
            <a:r>
              <a:rPr lang="lt-LT" noProof="0" dirty="0"/>
              <a:t> to </a:t>
            </a:r>
            <a:r>
              <a:rPr lang="lt-LT" noProof="0" dirty="0" err="1"/>
              <a:t>edit</a:t>
            </a:r>
            <a:r>
              <a:rPr lang="lt-LT" noProof="0" dirty="0"/>
              <a:t> </a:t>
            </a:r>
            <a:r>
              <a:rPr lang="lt-LT" noProof="0" dirty="0" err="1"/>
              <a:t>Master</a:t>
            </a:r>
            <a:r>
              <a:rPr lang="lt-LT" noProof="0" dirty="0"/>
              <a:t> </a:t>
            </a:r>
            <a:r>
              <a:rPr lang="lt-LT" noProof="0" dirty="0" err="1"/>
              <a:t>title</a:t>
            </a:r>
            <a:r>
              <a:rPr lang="lt-LT" noProof="0" dirty="0"/>
              <a:t> </a:t>
            </a:r>
            <a:r>
              <a:rPr lang="lt-LT" noProof="0" dirty="0" err="1"/>
              <a:t>style</a:t>
            </a:r>
            <a:endParaRPr lang="lt-LT" noProof="0" dirty="0"/>
          </a:p>
        </p:txBody>
      </p:sp>
      <p:pic>
        <p:nvPicPr>
          <p:cNvPr id="16" name="Picture 14" descr="Untitled-12.png">
            <a:extLst>
              <a:ext uri="{FF2B5EF4-FFF2-40B4-BE49-F238E27FC236}">
                <a16:creationId xmlns:a16="http://schemas.microsoft.com/office/drawing/2014/main" id="{DE1ADF75-B55A-E7F9-CA0D-841D2A70FC1B}"/>
              </a:ext>
            </a:extLst>
          </p:cNvPr>
          <p:cNvPicPr>
            <a:picLocks noChangeAspect="1"/>
          </p:cNvPicPr>
          <p:nvPr/>
        </p:nvPicPr>
        <p:blipFill>
          <a:blip r:embed="rId8" cstate="print"/>
          <a:stretch>
            <a:fillRect/>
          </a:stretch>
        </p:blipFill>
        <p:spPr>
          <a:xfrm>
            <a:off x="4325707" y="4838303"/>
            <a:ext cx="906197" cy="819235"/>
          </a:xfrm>
          <a:prstGeom prst="rect">
            <a:avLst/>
          </a:prstGeom>
        </p:spPr>
      </p:pic>
    </p:spTree>
    <p:extLst>
      <p:ext uri="{BB962C8B-B14F-4D97-AF65-F5344CB8AC3E}">
        <p14:creationId xmlns:p14="http://schemas.microsoft.com/office/powerpoint/2010/main" val="1953965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a:p>
        </p:txBody>
      </p:sp>
      <p:sp>
        <p:nvSpPr>
          <p:cNvPr id="3" name="Vertical Text Placeholder 2"/>
          <p:cNvSpPr>
            <a:spLocks noGrp="1"/>
          </p:cNvSpPr>
          <p:nvPr>
            <p:ph type="body" orient="vert" idx="1"/>
          </p:nvPr>
        </p:nvSpPr>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4" name="Date Placeholder 3"/>
          <p:cNvSpPr>
            <a:spLocks noGrp="1"/>
          </p:cNvSpPr>
          <p:nvPr>
            <p:ph type="dt" sz="half" idx="10"/>
          </p:nvPr>
        </p:nvSpPr>
        <p:spPr/>
        <p:txBody>
          <a:bodyPr/>
          <a:lstStyle/>
          <a:p>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BF90A029-8ECD-4C47-BA8C-747F0C3193E5}" type="slidenum">
              <a:rPr lang="lt-LT" smtClean="0"/>
              <a:pPr/>
              <a:t>‹#›</a:t>
            </a:fld>
            <a:endParaRPr lang="lt-LT"/>
          </a:p>
        </p:txBody>
      </p:sp>
    </p:spTree>
    <p:extLst>
      <p:ext uri="{BB962C8B-B14F-4D97-AF65-F5344CB8AC3E}">
        <p14:creationId xmlns:p14="http://schemas.microsoft.com/office/powerpoint/2010/main" val="1420884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0"/>
          </a:xfrm>
        </p:spPr>
        <p:txBody>
          <a:bodyPr vert="eaVert"/>
          <a:lstStyle/>
          <a:p>
            <a:r>
              <a:rPr lang="lt-LT"/>
              <a:t>Spustelėję redaguokite stilių</a:t>
            </a:r>
            <a:endParaRPr lang="en-US"/>
          </a:p>
        </p:txBody>
      </p:sp>
      <p:sp>
        <p:nvSpPr>
          <p:cNvPr id="3" name="Vertical Text Placeholder 2"/>
          <p:cNvSpPr>
            <a:spLocks noGrp="1"/>
          </p:cNvSpPr>
          <p:nvPr>
            <p:ph type="body" orient="vert" idx="1"/>
          </p:nvPr>
        </p:nvSpPr>
        <p:spPr>
          <a:xfrm>
            <a:off x="609600" y="206375"/>
            <a:ext cx="8026400" cy="4387850"/>
          </a:xfrm>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4" name="Date Placeholder 3"/>
          <p:cNvSpPr>
            <a:spLocks noGrp="1"/>
          </p:cNvSpPr>
          <p:nvPr>
            <p:ph type="dt" sz="half" idx="10"/>
          </p:nvPr>
        </p:nvSpPr>
        <p:spPr/>
        <p:txBody>
          <a:bodyPr/>
          <a:lstStyle/>
          <a:p>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BF90A029-8ECD-4C47-BA8C-747F0C3193E5}" type="slidenum">
              <a:rPr lang="lt-LT" smtClean="0"/>
              <a:pPr/>
              <a:t>‹#›</a:t>
            </a:fld>
            <a:endParaRPr lang="lt-LT"/>
          </a:p>
        </p:txBody>
      </p:sp>
    </p:spTree>
    <p:extLst>
      <p:ext uri="{BB962C8B-B14F-4D97-AF65-F5344CB8AC3E}">
        <p14:creationId xmlns:p14="http://schemas.microsoft.com/office/powerpoint/2010/main" val="1872315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pic>
        <p:nvPicPr>
          <p:cNvPr id="9" name="Picture 8" descr="sonas3.jpg"/>
          <p:cNvPicPr>
            <a:picLocks noChangeAspect="1"/>
          </p:cNvPicPr>
          <p:nvPr/>
        </p:nvPicPr>
        <p:blipFill>
          <a:blip r:embed="rId2" cstate="print"/>
          <a:srcRect t="11812"/>
          <a:stretch>
            <a:fillRect/>
          </a:stretch>
        </p:blipFill>
        <p:spPr>
          <a:xfrm>
            <a:off x="9215669" y="923122"/>
            <a:ext cx="2976331" cy="5965356"/>
          </a:xfrm>
          <a:prstGeom prst="rect">
            <a:avLst/>
          </a:prstGeom>
        </p:spPr>
      </p:pic>
      <p:sp>
        <p:nvSpPr>
          <p:cNvPr id="2" name="Title 1"/>
          <p:cNvSpPr>
            <a:spLocks noGrp="1"/>
          </p:cNvSpPr>
          <p:nvPr>
            <p:ph type="title" hasCustomPrompt="1"/>
          </p:nvPr>
        </p:nvSpPr>
        <p:spPr>
          <a:xfrm>
            <a:off x="609600" y="145435"/>
            <a:ext cx="8942784" cy="1253350"/>
          </a:xfrm>
        </p:spPr>
        <p:txBody>
          <a:bodyPr>
            <a:normAutofit/>
          </a:bodyPr>
          <a:lstStyle>
            <a:lvl1pPr algn="l">
              <a:defRPr sz="3360" b="0">
                <a:latin typeface="Arial" pitchFamily="34" charset="0"/>
                <a:cs typeface="Arial" pitchFamily="34" charset="0"/>
              </a:defRPr>
            </a:lvl1pPr>
          </a:lstStyle>
          <a:p>
            <a:r>
              <a:rPr lang="lt-LT" noProof="0"/>
              <a:t>Click</a:t>
            </a:r>
            <a:r>
              <a:rPr lang="lt-LT" noProof="0" dirty="0"/>
              <a:t> to </a:t>
            </a:r>
            <a:r>
              <a:rPr lang="lt-LT" noProof="0" dirty="0" err="1"/>
              <a:t>edit</a:t>
            </a:r>
            <a:r>
              <a:rPr lang="lt-LT" noProof="0" dirty="0"/>
              <a:t> </a:t>
            </a:r>
            <a:r>
              <a:rPr lang="lt-LT" noProof="0" dirty="0" err="1"/>
              <a:t>Master</a:t>
            </a:r>
            <a:r>
              <a:rPr lang="lt-LT" noProof="0" dirty="0"/>
              <a:t> </a:t>
            </a:r>
            <a:r>
              <a:rPr lang="lt-LT" noProof="0" dirty="0" err="1"/>
              <a:t>title</a:t>
            </a:r>
            <a:r>
              <a:rPr lang="lt-LT" noProof="0" dirty="0"/>
              <a:t> </a:t>
            </a:r>
            <a:r>
              <a:rPr lang="lt-LT" noProof="0" dirty="0" err="1"/>
              <a:t>style</a:t>
            </a:r>
            <a:endParaRPr lang="lt-LT" noProof="0" dirty="0"/>
          </a:p>
        </p:txBody>
      </p:sp>
      <p:sp>
        <p:nvSpPr>
          <p:cNvPr id="3" name="Content Placeholder 2"/>
          <p:cNvSpPr>
            <a:spLocks noGrp="1"/>
          </p:cNvSpPr>
          <p:nvPr>
            <p:ph idx="1" hasCustomPrompt="1"/>
          </p:nvPr>
        </p:nvSpPr>
        <p:spPr>
          <a:xfrm>
            <a:off x="609600" y="1787217"/>
            <a:ext cx="9614859" cy="4338946"/>
          </a:xfrm>
        </p:spPr>
        <p:txBody>
          <a:bodyPr/>
          <a:lstStyle>
            <a:lvl1pPr>
              <a:defRPr sz="2400">
                <a:latin typeface="Arial" pitchFamily="34" charset="0"/>
                <a:cs typeface="Arial" pitchFamily="34" charset="0"/>
              </a:defRPr>
            </a:lvl1pPr>
          </a:lstStyle>
          <a:p>
            <a:pPr lvl="0"/>
            <a:r>
              <a:rPr lang="lt-LT" noProof="0"/>
              <a:t>Click</a:t>
            </a:r>
            <a:r>
              <a:rPr lang="lt-LT" noProof="0" dirty="0"/>
              <a:t> to </a:t>
            </a:r>
            <a:r>
              <a:rPr lang="lt-LT" noProof="0" dirty="0" err="1"/>
              <a:t>edit</a:t>
            </a:r>
            <a:r>
              <a:rPr lang="lt-LT" noProof="0" dirty="0"/>
              <a:t> </a:t>
            </a:r>
            <a:r>
              <a:rPr lang="lt-LT" noProof="0" dirty="0" err="1"/>
              <a:t>Master</a:t>
            </a:r>
            <a:r>
              <a:rPr lang="lt-LT" noProof="0" dirty="0"/>
              <a:t> </a:t>
            </a:r>
            <a:r>
              <a:rPr lang="lt-LT" noProof="0" dirty="0" err="1"/>
              <a:t>text</a:t>
            </a:r>
            <a:r>
              <a:rPr lang="lt-LT" noProof="0" dirty="0"/>
              <a:t> </a:t>
            </a:r>
            <a:r>
              <a:rPr lang="lt-LT" noProof="0" dirty="0" err="1"/>
              <a:t>styles</a:t>
            </a:r>
            <a:endParaRPr lang="lt-LT" noProof="0" dirty="0"/>
          </a:p>
          <a:p>
            <a:pPr lvl="1"/>
            <a:r>
              <a:rPr lang="lt-LT" noProof="0" dirty="0" err="1"/>
              <a:t>Second</a:t>
            </a:r>
            <a:r>
              <a:rPr lang="lt-LT" noProof="0" dirty="0"/>
              <a:t> </a:t>
            </a:r>
            <a:r>
              <a:rPr lang="lt-LT" noProof="0" dirty="0" err="1"/>
              <a:t>level</a:t>
            </a:r>
            <a:endParaRPr lang="lt-LT" noProof="0" dirty="0"/>
          </a:p>
          <a:p>
            <a:pPr lvl="2"/>
            <a:r>
              <a:rPr lang="lt-LT" noProof="0" dirty="0" err="1"/>
              <a:t>Third</a:t>
            </a:r>
            <a:r>
              <a:rPr lang="lt-LT" noProof="0" dirty="0"/>
              <a:t> </a:t>
            </a:r>
            <a:r>
              <a:rPr lang="lt-LT" noProof="0" dirty="0" err="1"/>
              <a:t>level</a:t>
            </a:r>
            <a:endParaRPr lang="lt-LT" noProof="0" dirty="0"/>
          </a:p>
          <a:p>
            <a:pPr lvl="3"/>
            <a:r>
              <a:rPr lang="lt-LT" noProof="0" dirty="0" err="1"/>
              <a:t>Fourth</a:t>
            </a:r>
            <a:r>
              <a:rPr lang="lt-LT" noProof="0" dirty="0"/>
              <a:t> </a:t>
            </a:r>
            <a:r>
              <a:rPr lang="lt-LT" noProof="0" dirty="0" err="1"/>
              <a:t>level</a:t>
            </a:r>
            <a:endParaRPr lang="lt-LT" noProof="0" dirty="0"/>
          </a:p>
          <a:p>
            <a:pPr lvl="4"/>
            <a:r>
              <a:rPr lang="lt-LT" noProof="0" dirty="0" err="1"/>
              <a:t>Fifth</a:t>
            </a:r>
            <a:r>
              <a:rPr lang="lt-LT" noProof="0" dirty="0"/>
              <a:t> </a:t>
            </a:r>
            <a:r>
              <a:rPr lang="lt-LT" noProof="0" dirty="0" err="1"/>
              <a:t>level</a:t>
            </a:r>
            <a:endParaRPr lang="lt-LT" noProof="0" dirty="0"/>
          </a:p>
        </p:txBody>
      </p:sp>
      <p:sp>
        <p:nvSpPr>
          <p:cNvPr id="5" name="Footer Placeholder 4"/>
          <p:cNvSpPr>
            <a:spLocks noGrp="1"/>
          </p:cNvSpPr>
          <p:nvPr>
            <p:ph type="ftr" sz="quarter" idx="11"/>
          </p:nvPr>
        </p:nvSpPr>
        <p:spPr>
          <a:xfrm>
            <a:off x="609600" y="6332034"/>
            <a:ext cx="3860800" cy="365125"/>
          </a:xfrm>
        </p:spPr>
        <p:txBody>
          <a:bodyPr/>
          <a:lstStyle/>
          <a:p>
            <a:endParaRPr lang="lt-LT"/>
          </a:p>
        </p:txBody>
      </p:sp>
      <p:sp>
        <p:nvSpPr>
          <p:cNvPr id="6" name="Slide Number Placeholder 5"/>
          <p:cNvSpPr>
            <a:spLocks noGrp="1"/>
          </p:cNvSpPr>
          <p:nvPr>
            <p:ph type="sldNum" sz="quarter" idx="12"/>
          </p:nvPr>
        </p:nvSpPr>
        <p:spPr>
          <a:xfrm>
            <a:off x="6116399" y="6324758"/>
            <a:ext cx="2844800" cy="365125"/>
          </a:xfrm>
        </p:spPr>
        <p:txBody>
          <a:bodyPr/>
          <a:lstStyle/>
          <a:p>
            <a:fld id="{BF90A029-8ECD-4C47-BA8C-747F0C3193E5}" type="slidenum">
              <a:rPr lang="lt-LT" smtClean="0"/>
              <a:pPr/>
              <a:t>‹#›</a:t>
            </a:fld>
            <a:endParaRPr lang="lt-LT"/>
          </a:p>
        </p:txBody>
      </p:sp>
      <p:pic>
        <p:nvPicPr>
          <p:cNvPr id="11" name="Picture 10" descr="kritinis mastymas_d.jpg"/>
          <p:cNvPicPr>
            <a:picLocks noChangeAspect="1"/>
          </p:cNvPicPr>
          <p:nvPr/>
        </p:nvPicPr>
        <p:blipFill>
          <a:blip r:embed="rId3" cstate="print"/>
          <a:stretch>
            <a:fillRect/>
          </a:stretch>
        </p:blipFill>
        <p:spPr>
          <a:xfrm>
            <a:off x="10416480" y="491074"/>
            <a:ext cx="1584480" cy="515046"/>
          </a:xfrm>
          <a:prstGeom prst="rect">
            <a:avLst/>
          </a:prstGeom>
        </p:spPr>
      </p:pic>
    </p:spTree>
    <p:extLst>
      <p:ext uri="{BB962C8B-B14F-4D97-AF65-F5344CB8AC3E}">
        <p14:creationId xmlns:p14="http://schemas.microsoft.com/office/powerpoint/2010/main" val="206443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4"/>
          </a:xfrm>
        </p:spPr>
        <p:txBody>
          <a:bodyPr anchor="t"/>
          <a:lstStyle>
            <a:lvl1pPr algn="l">
              <a:defRPr sz="4800" b="1" cap="all"/>
            </a:lvl1pPr>
          </a:lstStyle>
          <a:p>
            <a:r>
              <a:rPr lang="lt-LT"/>
              <a:t>Spustelėję redaguokite stilių</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400">
                <a:solidFill>
                  <a:schemeClr val="tx1">
                    <a:tint val="7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BF90A029-8ECD-4C47-BA8C-747F0C3193E5}" type="slidenum">
              <a:rPr lang="lt-LT" smtClean="0"/>
              <a:pPr/>
              <a:t>‹#›</a:t>
            </a:fld>
            <a:endParaRPr lang="lt-LT"/>
          </a:p>
        </p:txBody>
      </p:sp>
    </p:spTree>
    <p:extLst>
      <p:ext uri="{BB962C8B-B14F-4D97-AF65-F5344CB8AC3E}">
        <p14:creationId xmlns:p14="http://schemas.microsoft.com/office/powerpoint/2010/main" val="1093786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a:p>
        </p:txBody>
      </p:sp>
      <p:sp>
        <p:nvSpPr>
          <p:cNvPr id="3" name="Content Placeholder 2"/>
          <p:cNvSpPr>
            <a:spLocks noGrp="1"/>
          </p:cNvSpPr>
          <p:nvPr>
            <p:ph sz="half" idx="1"/>
          </p:nvPr>
        </p:nvSpPr>
        <p:spPr>
          <a:xfrm>
            <a:off x="609600" y="1200150"/>
            <a:ext cx="5384800" cy="3394075"/>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4" name="Content Placeholder 3"/>
          <p:cNvSpPr>
            <a:spLocks noGrp="1"/>
          </p:cNvSpPr>
          <p:nvPr>
            <p:ph sz="half" idx="2"/>
          </p:nvPr>
        </p:nvSpPr>
        <p:spPr>
          <a:xfrm>
            <a:off x="6197600" y="1200150"/>
            <a:ext cx="5384800" cy="3394075"/>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5" name="Date Placeholder 4"/>
          <p:cNvSpPr>
            <a:spLocks noGrp="1"/>
          </p:cNvSpPr>
          <p:nvPr>
            <p:ph type="dt" sz="half" idx="10"/>
          </p:nvPr>
        </p:nvSpPr>
        <p:spPr/>
        <p:txBody>
          <a:bodyPr/>
          <a:lstStyle/>
          <a:p>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BF90A029-8ECD-4C47-BA8C-747F0C3193E5}" type="slidenum">
              <a:rPr lang="lt-LT" smtClean="0"/>
              <a:pPr/>
              <a:t>‹#›</a:t>
            </a:fld>
            <a:endParaRPr lang="lt-LT"/>
          </a:p>
        </p:txBody>
      </p:sp>
    </p:spTree>
    <p:extLst>
      <p:ext uri="{BB962C8B-B14F-4D97-AF65-F5344CB8AC3E}">
        <p14:creationId xmlns:p14="http://schemas.microsoft.com/office/powerpoint/2010/main" val="2705693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lt-LT"/>
              <a:t>Spustelėję redaguokite stilių</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lt-LT"/>
              <a:t>Spustelėkite, kad galėtumėte redaguoti šablono teksto stilius</a:t>
            </a:r>
          </a:p>
        </p:txBody>
      </p:sp>
      <p:sp>
        <p:nvSpPr>
          <p:cNvPr id="4" name="Content Placeholder 3"/>
          <p:cNvSpPr>
            <a:spLocks noGrp="1"/>
          </p:cNvSpPr>
          <p:nvPr>
            <p:ph sz="half" idx="2"/>
          </p:nvPr>
        </p:nvSpPr>
        <p:spPr>
          <a:xfrm>
            <a:off x="609600" y="2174875"/>
            <a:ext cx="5386917" cy="3951288"/>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lt-LT"/>
              <a:t>Spustelėkite, kad galėtumėte redaguoti šablono teksto stilius</a:t>
            </a:r>
          </a:p>
        </p:txBody>
      </p:sp>
      <p:sp>
        <p:nvSpPr>
          <p:cNvPr id="6" name="Content Placeholder 5"/>
          <p:cNvSpPr>
            <a:spLocks noGrp="1"/>
          </p:cNvSpPr>
          <p:nvPr>
            <p:ph sz="quarter" idx="4"/>
          </p:nvPr>
        </p:nvSpPr>
        <p:spPr>
          <a:xfrm>
            <a:off x="6193370" y="2174875"/>
            <a:ext cx="5389033" cy="3951288"/>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7" name="Date Placeholder 6"/>
          <p:cNvSpPr>
            <a:spLocks noGrp="1"/>
          </p:cNvSpPr>
          <p:nvPr>
            <p:ph type="dt" sz="half" idx="10"/>
          </p:nvPr>
        </p:nvSpPr>
        <p:spPr/>
        <p:txBody>
          <a:bodyPr/>
          <a:lstStyle/>
          <a:p>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BF90A029-8ECD-4C47-BA8C-747F0C3193E5}" type="slidenum">
              <a:rPr lang="lt-LT" smtClean="0"/>
              <a:pPr/>
              <a:t>‹#›</a:t>
            </a:fld>
            <a:endParaRPr lang="lt-LT"/>
          </a:p>
        </p:txBody>
      </p:sp>
    </p:spTree>
    <p:extLst>
      <p:ext uri="{BB962C8B-B14F-4D97-AF65-F5344CB8AC3E}">
        <p14:creationId xmlns:p14="http://schemas.microsoft.com/office/powerpoint/2010/main" val="784168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a:p>
        </p:txBody>
      </p:sp>
      <p:sp>
        <p:nvSpPr>
          <p:cNvPr id="3" name="Date Placeholder 2"/>
          <p:cNvSpPr>
            <a:spLocks noGrp="1"/>
          </p:cNvSpPr>
          <p:nvPr>
            <p:ph type="dt" sz="half" idx="10"/>
          </p:nvPr>
        </p:nvSpPr>
        <p:spPr/>
        <p:txBody>
          <a:bodyPr/>
          <a:lstStyle/>
          <a:p>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BF90A029-8ECD-4C47-BA8C-747F0C3193E5}" type="slidenum">
              <a:rPr lang="lt-LT" smtClean="0"/>
              <a:pPr/>
              <a:t>‹#›</a:t>
            </a:fld>
            <a:endParaRPr lang="lt-LT"/>
          </a:p>
        </p:txBody>
      </p:sp>
    </p:spTree>
    <p:extLst>
      <p:ext uri="{BB962C8B-B14F-4D97-AF65-F5344CB8AC3E}">
        <p14:creationId xmlns:p14="http://schemas.microsoft.com/office/powerpoint/2010/main" val="2260346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BF90A029-8ECD-4C47-BA8C-747F0C3193E5}" type="slidenum">
              <a:rPr lang="lt-LT" smtClean="0"/>
              <a:pPr/>
              <a:t>‹#›</a:t>
            </a:fld>
            <a:endParaRPr lang="lt-LT"/>
          </a:p>
        </p:txBody>
      </p:sp>
    </p:spTree>
    <p:extLst>
      <p:ext uri="{BB962C8B-B14F-4D97-AF65-F5344CB8AC3E}">
        <p14:creationId xmlns:p14="http://schemas.microsoft.com/office/powerpoint/2010/main" val="4007255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400" b="1"/>
            </a:lvl1pPr>
          </a:lstStyle>
          <a:p>
            <a:r>
              <a:rPr lang="lt-LT"/>
              <a:t>Spustelėję redaguokite stilių</a:t>
            </a:r>
            <a:endParaRPr lang="en-US"/>
          </a:p>
        </p:txBody>
      </p:sp>
      <p:sp>
        <p:nvSpPr>
          <p:cNvPr id="3" name="Content Placeholder 2"/>
          <p:cNvSpPr>
            <a:spLocks noGrp="1"/>
          </p:cNvSpPr>
          <p:nvPr>
            <p:ph idx="1"/>
          </p:nvPr>
        </p:nvSpPr>
        <p:spPr>
          <a:xfrm>
            <a:off x="4766733" y="273052"/>
            <a:ext cx="6815667" cy="5853113"/>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BF90A029-8ECD-4C47-BA8C-747F0C3193E5}" type="slidenum">
              <a:rPr lang="lt-LT" smtClean="0"/>
              <a:pPr/>
              <a:t>‹#›</a:t>
            </a:fld>
            <a:endParaRPr lang="lt-LT"/>
          </a:p>
        </p:txBody>
      </p:sp>
    </p:spTree>
    <p:extLst>
      <p:ext uri="{BB962C8B-B14F-4D97-AF65-F5344CB8AC3E}">
        <p14:creationId xmlns:p14="http://schemas.microsoft.com/office/powerpoint/2010/main" val="2391318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400" b="1"/>
            </a:lvl1pPr>
          </a:lstStyle>
          <a:p>
            <a:r>
              <a:rPr lang="lt-LT"/>
              <a:t>Spustelėję redaguokite stilių</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lt-LT"/>
              <a:t>Spustelėkite piktogramą norėdami įtraukti paveikslėlį</a:t>
            </a:r>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BF90A029-8ECD-4C47-BA8C-747F0C3193E5}" type="slidenum">
              <a:rPr lang="lt-LT" smtClean="0"/>
              <a:pPr/>
              <a:t>‹#›</a:t>
            </a:fld>
            <a:endParaRPr lang="lt-LT"/>
          </a:p>
        </p:txBody>
      </p:sp>
    </p:spTree>
    <p:extLst>
      <p:ext uri="{BB962C8B-B14F-4D97-AF65-F5344CB8AC3E}">
        <p14:creationId xmlns:p14="http://schemas.microsoft.com/office/powerpoint/2010/main" val="1839266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lt-LT"/>
              <a:t>Spustelėję redaguokite stilių</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440">
                <a:solidFill>
                  <a:schemeClr val="tx1">
                    <a:tint val="75000"/>
                  </a:schemeClr>
                </a:solidFill>
              </a:defRPr>
            </a:lvl1pPr>
          </a:lstStyle>
          <a:p>
            <a:endParaRPr lang="lt-LT"/>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440">
                <a:solidFill>
                  <a:schemeClr val="tx1">
                    <a:tint val="75000"/>
                  </a:schemeClr>
                </a:solidFill>
              </a:defRPr>
            </a:lvl1pPr>
          </a:lstStyle>
          <a:p>
            <a:fld id="{BF90A029-8ECD-4C47-BA8C-747F0C3193E5}" type="slidenum">
              <a:rPr lang="lt-LT" smtClean="0"/>
              <a:pPr/>
              <a:t>‹#›</a:t>
            </a:fld>
            <a:endParaRPr lang="lt-LT"/>
          </a:p>
        </p:txBody>
      </p:sp>
    </p:spTree>
    <p:extLst>
      <p:ext uri="{BB962C8B-B14F-4D97-AF65-F5344CB8AC3E}">
        <p14:creationId xmlns:p14="http://schemas.microsoft.com/office/powerpoint/2010/main" val="15623169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1097280" rtl="0" eaLnBrk="1" latinLnBrk="0" hangingPunct="1">
        <a:spcBef>
          <a:spcPct val="0"/>
        </a:spcBef>
        <a:buNone/>
        <a:defRPr sz="5280" kern="1200">
          <a:solidFill>
            <a:schemeClr val="tx1"/>
          </a:solidFill>
          <a:latin typeface="+mj-lt"/>
          <a:ea typeface="+mj-ea"/>
          <a:cs typeface="+mj-cs"/>
        </a:defRPr>
      </a:lvl1pPr>
    </p:titleStyle>
    <p:bodyStyle>
      <a:lvl1pPr marL="411480" indent="-411480" algn="l" defTabSz="1097280" rtl="0" eaLnBrk="1" latinLnBrk="0" hangingPunct="1">
        <a:spcBef>
          <a:spcPct val="20000"/>
        </a:spcBef>
        <a:buFont typeface="Arial" pitchFamily="34" charset="0"/>
        <a:buChar char="•"/>
        <a:defRPr sz="3840" kern="1200">
          <a:solidFill>
            <a:schemeClr val="tx1"/>
          </a:solidFill>
          <a:latin typeface="+mn-lt"/>
          <a:ea typeface="+mn-ea"/>
          <a:cs typeface="+mn-cs"/>
        </a:defRPr>
      </a:lvl1pPr>
      <a:lvl2pPr marL="891540" indent="-342900" algn="l" defTabSz="1097280" rtl="0" eaLnBrk="1" latinLnBrk="0" hangingPunct="1">
        <a:spcBef>
          <a:spcPct val="20000"/>
        </a:spcBef>
        <a:buFont typeface="Arial" pitchFamily="34" charset="0"/>
        <a:buChar char="–"/>
        <a:defRPr sz="3360" kern="1200">
          <a:solidFill>
            <a:schemeClr val="tx1"/>
          </a:solidFill>
          <a:latin typeface="+mn-lt"/>
          <a:ea typeface="+mn-ea"/>
          <a:cs typeface="+mn-cs"/>
        </a:defRPr>
      </a:lvl2pPr>
      <a:lvl3pPr marL="1371600" indent="-274320" algn="l" defTabSz="1097280" rtl="0" eaLnBrk="1" latinLnBrk="0" hangingPunct="1">
        <a:spcBef>
          <a:spcPct val="20000"/>
        </a:spcBef>
        <a:buFont typeface="Arial" pitchFamily="34" charset="0"/>
        <a:buChar char="•"/>
        <a:defRPr sz="2880" kern="1200">
          <a:solidFill>
            <a:schemeClr val="tx1"/>
          </a:solidFill>
          <a:latin typeface="+mn-lt"/>
          <a:ea typeface="+mn-ea"/>
          <a:cs typeface="+mn-cs"/>
        </a:defRPr>
      </a:lvl3pPr>
      <a:lvl4pPr marL="192024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6888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gif"/><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4173999" y="2564203"/>
            <a:ext cx="9170526" cy="1239922"/>
          </a:xfrm>
        </p:spPr>
        <p:txBody>
          <a:bodyPr>
            <a:normAutofit fontScale="90000"/>
          </a:bodyPr>
          <a:lstStyle/>
          <a:p>
            <a:r>
              <a:rPr lang="lt-LT" sz="4000" dirty="0"/>
              <a:t>Saugokis apgaulės internete</a:t>
            </a:r>
            <a:br>
              <a:rPr lang="lt-LT" sz="4000" dirty="0"/>
            </a:br>
            <a:r>
              <a:rPr lang="lt-LT" sz="3100" dirty="0"/>
              <a:t>arba</a:t>
            </a:r>
            <a:br>
              <a:rPr lang="lt-LT" sz="4000" dirty="0"/>
            </a:br>
            <a:r>
              <a:rPr lang="lt-LT" sz="4000" dirty="0"/>
              <a:t>atsargiai, - socialinė inžinerija!</a:t>
            </a:r>
            <a:endParaRPr lang="en-US" sz="4000" dirty="0"/>
          </a:p>
        </p:txBody>
      </p:sp>
      <p:sp>
        <p:nvSpPr>
          <p:cNvPr id="2" name="TextBox 1">
            <a:extLst>
              <a:ext uri="{FF2B5EF4-FFF2-40B4-BE49-F238E27FC236}">
                <a16:creationId xmlns:a16="http://schemas.microsoft.com/office/drawing/2014/main" id="{F9788A1A-5C79-EE0B-A947-315CCC9D4AB7}"/>
              </a:ext>
            </a:extLst>
          </p:cNvPr>
          <p:cNvSpPr txBox="1"/>
          <p:nvPr/>
        </p:nvSpPr>
        <p:spPr>
          <a:xfrm>
            <a:off x="6649494" y="4312876"/>
            <a:ext cx="3962400" cy="369332"/>
          </a:xfrm>
          <a:prstGeom prst="rect">
            <a:avLst/>
          </a:prstGeom>
          <a:noFill/>
        </p:spPr>
        <p:txBody>
          <a:bodyPr wrap="square" rtlCol="0">
            <a:spAutoFit/>
          </a:bodyPr>
          <a:lstStyle/>
          <a:p>
            <a:pPr algn="ctr"/>
            <a:r>
              <a:rPr lang="lt-LT" dirty="0"/>
              <a:t>9-12 klasėms</a:t>
            </a:r>
            <a:endParaRPr lang="en-GB" dirty="0"/>
          </a:p>
        </p:txBody>
      </p:sp>
    </p:spTree>
    <p:extLst>
      <p:ext uri="{BB962C8B-B14F-4D97-AF65-F5344CB8AC3E}">
        <p14:creationId xmlns:p14="http://schemas.microsoft.com/office/powerpoint/2010/main" val="2137372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68E779D-3D53-3248-E3AF-FDD388974B7F}"/>
              </a:ext>
            </a:extLst>
          </p:cNvPr>
          <p:cNvSpPr>
            <a:spLocks noGrp="1"/>
          </p:cNvSpPr>
          <p:nvPr>
            <p:ph type="title"/>
          </p:nvPr>
        </p:nvSpPr>
        <p:spPr/>
        <p:txBody>
          <a:bodyPr/>
          <a:lstStyle/>
          <a:p>
            <a:pPr algn="ctr"/>
            <a:r>
              <a:rPr lang="lt-LT" dirty="0"/>
              <a:t>Viktorina</a:t>
            </a:r>
            <a:endParaRPr lang="en-GB" dirty="0"/>
          </a:p>
        </p:txBody>
      </p:sp>
      <p:sp>
        <p:nvSpPr>
          <p:cNvPr id="3" name="Turinio vietos rezervavimo ženklas 2">
            <a:extLst>
              <a:ext uri="{FF2B5EF4-FFF2-40B4-BE49-F238E27FC236}">
                <a16:creationId xmlns:a16="http://schemas.microsoft.com/office/drawing/2014/main" id="{8D45AEAF-C864-32BB-C094-776795B7F375}"/>
              </a:ext>
            </a:extLst>
          </p:cNvPr>
          <p:cNvSpPr>
            <a:spLocks noGrp="1"/>
          </p:cNvSpPr>
          <p:nvPr>
            <p:ph idx="1"/>
          </p:nvPr>
        </p:nvSpPr>
        <p:spPr>
          <a:xfrm>
            <a:off x="1358033" y="2506662"/>
            <a:ext cx="8786091" cy="4351338"/>
          </a:xfrm>
        </p:spPr>
        <p:txBody>
          <a:bodyPr/>
          <a:lstStyle/>
          <a:p>
            <a:pPr marL="0" indent="0">
              <a:buNone/>
            </a:pPr>
            <a:endParaRPr lang="lt-LT" dirty="0"/>
          </a:p>
          <a:p>
            <a:pPr marL="0" indent="0">
              <a:buNone/>
            </a:pPr>
            <a:r>
              <a:rPr lang="lt-LT" dirty="0"/>
              <a:t>Ar atpažinsi socialinę inžineriją?</a:t>
            </a:r>
          </a:p>
          <a:p>
            <a:pPr marL="0" indent="0">
              <a:buNone/>
            </a:pPr>
            <a:r>
              <a:rPr lang="lt-LT" dirty="0"/>
              <a:t>Įdėmiai pažiūrėk į 5 situacijas ir pasakyk, kas tau jose sukelia įtarimą</a:t>
            </a:r>
            <a:endParaRPr lang="en-GB" dirty="0"/>
          </a:p>
        </p:txBody>
      </p:sp>
      <p:sp>
        <p:nvSpPr>
          <p:cNvPr id="4" name="Skaidrės numerio vietos rezervavimo ženklas 3">
            <a:extLst>
              <a:ext uri="{FF2B5EF4-FFF2-40B4-BE49-F238E27FC236}">
                <a16:creationId xmlns:a16="http://schemas.microsoft.com/office/drawing/2014/main" id="{05AFB536-8B7B-5755-C06A-EDF97BB8634F}"/>
              </a:ext>
            </a:extLst>
          </p:cNvPr>
          <p:cNvSpPr>
            <a:spLocks noGrp="1"/>
          </p:cNvSpPr>
          <p:nvPr>
            <p:ph type="sldNum" sz="quarter" idx="12"/>
          </p:nvPr>
        </p:nvSpPr>
        <p:spPr/>
        <p:txBody>
          <a:bodyPr/>
          <a:lstStyle/>
          <a:p>
            <a:fld id="{BF90A029-8ECD-4C47-BA8C-747F0C3193E5}" type="slidenum">
              <a:rPr lang="lt-LT" smtClean="0"/>
              <a:pPr/>
              <a:t>10</a:t>
            </a:fld>
            <a:endParaRPr lang="lt-LT"/>
          </a:p>
        </p:txBody>
      </p:sp>
    </p:spTree>
    <p:extLst>
      <p:ext uri="{BB962C8B-B14F-4D97-AF65-F5344CB8AC3E}">
        <p14:creationId xmlns:p14="http://schemas.microsoft.com/office/powerpoint/2010/main" val="981246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1672A5E-7633-A642-604F-D48EBA585679}"/>
              </a:ext>
            </a:extLst>
          </p:cNvPr>
          <p:cNvSpPr>
            <a:spLocks noGrp="1"/>
          </p:cNvSpPr>
          <p:nvPr>
            <p:ph type="title"/>
          </p:nvPr>
        </p:nvSpPr>
        <p:spPr/>
        <p:txBody>
          <a:bodyPr/>
          <a:lstStyle/>
          <a:p>
            <a:r>
              <a:rPr lang="lt-LT" dirty="0"/>
              <a:t>1. E. pašto žinutė</a:t>
            </a:r>
            <a:endParaRPr lang="en-GB" dirty="0"/>
          </a:p>
        </p:txBody>
      </p:sp>
      <p:sp>
        <p:nvSpPr>
          <p:cNvPr id="3" name="Turinio vietos rezervavimo ženklas 2">
            <a:extLst>
              <a:ext uri="{FF2B5EF4-FFF2-40B4-BE49-F238E27FC236}">
                <a16:creationId xmlns:a16="http://schemas.microsoft.com/office/drawing/2014/main" id="{CC079CC5-9A11-C282-F79D-88DA5C4B64D6}"/>
              </a:ext>
            </a:extLst>
          </p:cNvPr>
          <p:cNvSpPr>
            <a:spLocks noGrp="1"/>
          </p:cNvSpPr>
          <p:nvPr>
            <p:ph idx="1"/>
          </p:nvPr>
        </p:nvSpPr>
        <p:spPr>
          <a:xfrm>
            <a:off x="1940501" y="1825625"/>
            <a:ext cx="6539347" cy="4351338"/>
          </a:xfrm>
        </p:spPr>
        <p:style>
          <a:lnRef idx="2">
            <a:schemeClr val="accent5"/>
          </a:lnRef>
          <a:fillRef idx="1">
            <a:schemeClr val="lt1"/>
          </a:fillRef>
          <a:effectRef idx="0">
            <a:schemeClr val="accent5"/>
          </a:effectRef>
          <a:fontRef idx="minor">
            <a:schemeClr val="dk1"/>
          </a:fontRef>
        </p:style>
        <p:txBody>
          <a:bodyPr/>
          <a:lstStyle/>
          <a:p>
            <a:pPr marL="0" indent="0">
              <a:buNone/>
            </a:pPr>
            <a:r>
              <a:rPr lang="lt-LT" dirty="0"/>
              <a:t>Pranešame, kad baigiasi jūsų slaptažodžio galiojimas. </a:t>
            </a:r>
          </a:p>
          <a:p>
            <a:pPr marL="0" indent="0">
              <a:buNone/>
            </a:pPr>
            <a:r>
              <a:rPr lang="lt-LT" dirty="0"/>
              <a:t>Slaptažodį turite pasikeisti per 2 dienas paspaudę šią nuorodą:</a:t>
            </a:r>
          </a:p>
          <a:p>
            <a:pPr marL="0" indent="0">
              <a:buNone/>
            </a:pPr>
            <a:r>
              <a:rPr lang="lt-LT" u="sng" dirty="0" err="1">
                <a:solidFill>
                  <a:srgbClr val="0070C0"/>
                </a:solidFill>
              </a:rPr>
              <a:t>password.facebook.xyz</a:t>
            </a:r>
            <a:endParaRPr lang="lt-LT" u="sng" dirty="0">
              <a:solidFill>
                <a:srgbClr val="0070C0"/>
              </a:solidFill>
            </a:endParaRPr>
          </a:p>
          <a:p>
            <a:pPr marL="0" indent="0">
              <a:buNone/>
            </a:pPr>
            <a:endParaRPr lang="lt-LT" u="sng" dirty="0">
              <a:solidFill>
                <a:srgbClr val="0070C0"/>
              </a:solidFill>
            </a:endParaRPr>
          </a:p>
          <a:p>
            <a:pPr marL="0" indent="0">
              <a:buNone/>
            </a:pPr>
            <a:r>
              <a:rPr lang="lt-LT" dirty="0"/>
              <a:t>Klientų centras </a:t>
            </a:r>
          </a:p>
          <a:p>
            <a:pPr marL="0" indent="0">
              <a:buNone/>
            </a:pPr>
            <a:r>
              <a:rPr lang="lt-LT" dirty="0"/>
              <a:t>(00) 465-123-5555</a:t>
            </a:r>
            <a:endParaRPr lang="en-GB" dirty="0"/>
          </a:p>
        </p:txBody>
      </p:sp>
      <p:sp>
        <p:nvSpPr>
          <p:cNvPr id="4" name="Skaidrės numerio vietos rezervavimo ženklas 3">
            <a:extLst>
              <a:ext uri="{FF2B5EF4-FFF2-40B4-BE49-F238E27FC236}">
                <a16:creationId xmlns:a16="http://schemas.microsoft.com/office/drawing/2014/main" id="{F9301DEF-CCDB-C573-25F6-22DBB48696C4}"/>
              </a:ext>
            </a:extLst>
          </p:cNvPr>
          <p:cNvSpPr>
            <a:spLocks noGrp="1"/>
          </p:cNvSpPr>
          <p:nvPr>
            <p:ph type="sldNum" sz="quarter" idx="12"/>
          </p:nvPr>
        </p:nvSpPr>
        <p:spPr/>
        <p:txBody>
          <a:bodyPr/>
          <a:lstStyle/>
          <a:p>
            <a:fld id="{BF90A029-8ECD-4C47-BA8C-747F0C3193E5}" type="slidenum">
              <a:rPr lang="lt-LT" smtClean="0"/>
              <a:pPr/>
              <a:t>11</a:t>
            </a:fld>
            <a:endParaRPr lang="lt-LT"/>
          </a:p>
        </p:txBody>
      </p:sp>
    </p:spTree>
    <p:extLst>
      <p:ext uri="{BB962C8B-B14F-4D97-AF65-F5344CB8AC3E}">
        <p14:creationId xmlns:p14="http://schemas.microsoft.com/office/powerpoint/2010/main" val="4222932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B44D8DE-2B1F-B7C4-7CBD-A45A9838BC10}"/>
              </a:ext>
            </a:extLst>
          </p:cNvPr>
          <p:cNvSpPr>
            <a:spLocks noGrp="1"/>
          </p:cNvSpPr>
          <p:nvPr>
            <p:ph type="title"/>
          </p:nvPr>
        </p:nvSpPr>
        <p:spPr/>
        <p:txBody>
          <a:bodyPr/>
          <a:lstStyle/>
          <a:p>
            <a:r>
              <a:rPr lang="lt-LT" dirty="0"/>
              <a:t>2. Žinutė </a:t>
            </a:r>
            <a:r>
              <a:rPr lang="lt-LT" dirty="0" err="1"/>
              <a:t>feisbuke</a:t>
            </a:r>
            <a:endParaRPr lang="en-GB" dirty="0"/>
          </a:p>
        </p:txBody>
      </p:sp>
      <p:sp>
        <p:nvSpPr>
          <p:cNvPr id="3" name="Turinio vietos rezervavimo ženklas 2">
            <a:extLst>
              <a:ext uri="{FF2B5EF4-FFF2-40B4-BE49-F238E27FC236}">
                <a16:creationId xmlns:a16="http://schemas.microsoft.com/office/drawing/2014/main" id="{F512787F-EEB3-DD50-AEDC-29630D2FEDBB}"/>
              </a:ext>
            </a:extLst>
          </p:cNvPr>
          <p:cNvSpPr>
            <a:spLocks noGrp="1"/>
          </p:cNvSpPr>
          <p:nvPr>
            <p:ph idx="1"/>
          </p:nvPr>
        </p:nvSpPr>
        <p:spPr>
          <a:xfrm>
            <a:off x="1438852" y="2185121"/>
            <a:ext cx="7056582" cy="2487757"/>
          </a:xfrm>
          <a:ln>
            <a:solidFill>
              <a:schemeClr val="accent1"/>
            </a:solidFill>
          </a:ln>
        </p:spPr>
        <p:txBody>
          <a:bodyPr/>
          <a:lstStyle/>
          <a:p>
            <a:pPr marL="0" indent="0">
              <a:buNone/>
            </a:pPr>
            <a:r>
              <a:rPr lang="lt-LT" dirty="0"/>
              <a:t>Čia aš, tavo draugas Laurynas,</a:t>
            </a:r>
          </a:p>
          <a:p>
            <a:pPr marL="0" indent="0">
              <a:buNone/>
            </a:pPr>
            <a:r>
              <a:rPr lang="lt-LT" dirty="0"/>
              <a:t>mano paskyrą užblokavo, todėl rašau iš naujos. </a:t>
            </a:r>
          </a:p>
          <a:p>
            <a:pPr marL="0" indent="0">
              <a:buNone/>
            </a:pPr>
            <a:r>
              <a:rPr lang="lt-LT" dirty="0"/>
              <a:t>Primink, kada jūs su tėvais išvažiuojate atostogauti?</a:t>
            </a:r>
            <a:endParaRPr lang="en-GB" dirty="0"/>
          </a:p>
        </p:txBody>
      </p:sp>
      <p:sp>
        <p:nvSpPr>
          <p:cNvPr id="4" name="Skaidrės numerio vietos rezervavimo ženklas 3">
            <a:extLst>
              <a:ext uri="{FF2B5EF4-FFF2-40B4-BE49-F238E27FC236}">
                <a16:creationId xmlns:a16="http://schemas.microsoft.com/office/drawing/2014/main" id="{AAAA397E-789D-32E9-9F9F-047F95F48611}"/>
              </a:ext>
            </a:extLst>
          </p:cNvPr>
          <p:cNvSpPr>
            <a:spLocks noGrp="1"/>
          </p:cNvSpPr>
          <p:nvPr>
            <p:ph type="sldNum" sz="quarter" idx="12"/>
          </p:nvPr>
        </p:nvSpPr>
        <p:spPr/>
        <p:txBody>
          <a:bodyPr/>
          <a:lstStyle/>
          <a:p>
            <a:fld id="{BF90A029-8ECD-4C47-BA8C-747F0C3193E5}" type="slidenum">
              <a:rPr lang="lt-LT" smtClean="0"/>
              <a:pPr/>
              <a:t>12</a:t>
            </a:fld>
            <a:endParaRPr lang="lt-LT"/>
          </a:p>
        </p:txBody>
      </p:sp>
    </p:spTree>
    <p:extLst>
      <p:ext uri="{BB962C8B-B14F-4D97-AF65-F5344CB8AC3E}">
        <p14:creationId xmlns:p14="http://schemas.microsoft.com/office/powerpoint/2010/main" val="1967641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F3436972-8C6F-09C4-EADB-28AE0AC1BA9C}"/>
              </a:ext>
            </a:extLst>
          </p:cNvPr>
          <p:cNvSpPr>
            <a:spLocks noGrp="1"/>
          </p:cNvSpPr>
          <p:nvPr>
            <p:ph type="title"/>
          </p:nvPr>
        </p:nvSpPr>
        <p:spPr/>
        <p:txBody>
          <a:bodyPr/>
          <a:lstStyle/>
          <a:p>
            <a:r>
              <a:rPr lang="lt-LT" dirty="0"/>
              <a:t>3. SMS žinutė</a:t>
            </a:r>
            <a:endParaRPr lang="en-GB" dirty="0"/>
          </a:p>
        </p:txBody>
      </p:sp>
      <p:sp>
        <p:nvSpPr>
          <p:cNvPr id="3" name="Turinio vietos rezervavimo ženklas 2">
            <a:extLst>
              <a:ext uri="{FF2B5EF4-FFF2-40B4-BE49-F238E27FC236}">
                <a16:creationId xmlns:a16="http://schemas.microsoft.com/office/drawing/2014/main" id="{F657799A-8CEF-918A-E607-D7CAF7250A94}"/>
              </a:ext>
            </a:extLst>
          </p:cNvPr>
          <p:cNvSpPr>
            <a:spLocks noGrp="1"/>
          </p:cNvSpPr>
          <p:nvPr>
            <p:ph idx="1"/>
          </p:nvPr>
        </p:nvSpPr>
        <p:spPr>
          <a:xfrm>
            <a:off x="2046419" y="2183784"/>
            <a:ext cx="4312240" cy="3355975"/>
          </a:xfr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a:normAutofit/>
          </a:bodyPr>
          <a:lstStyle/>
          <a:p>
            <a:pPr marL="0" indent="0">
              <a:buNone/>
            </a:pPr>
            <a:r>
              <a:rPr lang="lt-LT" dirty="0">
                <a:effectLst>
                  <a:outerShdw blurRad="50800" dist="38100" dir="5400000" algn="t" rotWithShape="0">
                    <a:prstClr val="black">
                      <a:alpha val="40000"/>
                    </a:prstClr>
                  </a:outerShdw>
                </a:effectLst>
                <a:latin typeface="Avenir Next LT Pro" panose="020B0504020202020204" pitchFamily="34" charset="0"/>
              </a:rPr>
              <a:t>+372956232233</a:t>
            </a:r>
          </a:p>
          <a:p>
            <a:pPr marL="0" indent="0">
              <a:buNone/>
            </a:pPr>
            <a:r>
              <a:rPr lang="lt-LT" dirty="0">
                <a:effectLst>
                  <a:outerShdw blurRad="50800" dist="38100" dir="5400000" algn="t" rotWithShape="0">
                    <a:prstClr val="black">
                      <a:alpha val="40000"/>
                    </a:prstClr>
                  </a:outerShdw>
                </a:effectLst>
                <a:latin typeface="Avenir Next LT Pro" panose="020B0504020202020204" pitchFamily="34" charset="0"/>
              </a:rPr>
              <a:t>Sveiki,</a:t>
            </a:r>
          </a:p>
          <a:p>
            <a:pPr marL="0" indent="0">
              <a:buNone/>
            </a:pPr>
            <a:endParaRPr lang="lt-LT" dirty="0">
              <a:effectLst>
                <a:outerShdw blurRad="50800" dist="38100" dir="5400000" algn="t" rotWithShape="0">
                  <a:prstClr val="black">
                    <a:alpha val="40000"/>
                  </a:prstClr>
                </a:outerShdw>
              </a:effectLst>
              <a:latin typeface="Avenir Next LT Pro" panose="020B0504020202020204" pitchFamily="34" charset="0"/>
            </a:endParaRPr>
          </a:p>
          <a:p>
            <a:pPr marL="0" indent="0">
              <a:buNone/>
            </a:pPr>
            <a:r>
              <a:rPr lang="lt-LT" dirty="0">
                <a:effectLst>
                  <a:outerShdw blurRad="50800" dist="38100" dir="5400000" algn="t" rotWithShape="0">
                    <a:prstClr val="black">
                      <a:alpha val="40000"/>
                    </a:prstClr>
                  </a:outerShdw>
                </a:effectLst>
                <a:latin typeface="Avenir Next LT Pro" panose="020B0504020202020204" pitchFamily="34" charset="0"/>
              </a:rPr>
              <a:t>Turime jums siuntinį.</a:t>
            </a:r>
          </a:p>
          <a:p>
            <a:pPr marL="0" indent="0">
              <a:buNone/>
            </a:pPr>
            <a:r>
              <a:rPr lang="lt-LT" dirty="0">
                <a:effectLst>
                  <a:outerShdw blurRad="50800" dist="38100" dir="5400000" algn="t" rotWithShape="0">
                    <a:prstClr val="black">
                      <a:alpha val="40000"/>
                    </a:prstClr>
                  </a:outerShdw>
                </a:effectLst>
                <a:latin typeface="Avenir Next LT Pro" panose="020B0504020202020204" pitchFamily="34" charset="0"/>
              </a:rPr>
              <a:t>Parašykite savo adresą.</a:t>
            </a:r>
          </a:p>
          <a:p>
            <a:pPr marL="0" indent="0">
              <a:buNone/>
            </a:pPr>
            <a:endParaRPr lang="lt-LT" dirty="0">
              <a:effectLst>
                <a:outerShdw blurRad="50800" dist="38100" dir="5400000" algn="t" rotWithShape="0">
                  <a:prstClr val="black">
                    <a:alpha val="40000"/>
                  </a:prstClr>
                </a:outerShdw>
              </a:effectLst>
              <a:latin typeface="Avenir Next LT Pro" panose="020B0504020202020204" pitchFamily="34" charset="0"/>
            </a:endParaRPr>
          </a:p>
          <a:p>
            <a:pPr marL="0" indent="0">
              <a:buNone/>
            </a:pPr>
            <a:r>
              <a:rPr lang="lt-LT" dirty="0">
                <a:effectLst>
                  <a:outerShdw blurRad="50800" dist="38100" dir="5400000" algn="t" rotWithShape="0">
                    <a:prstClr val="black">
                      <a:alpha val="40000"/>
                    </a:prstClr>
                  </a:outerShdw>
                </a:effectLst>
                <a:latin typeface="Avenir Next LT Pro" panose="020B0504020202020204" pitchFamily="34" charset="0"/>
              </a:rPr>
              <a:t>Paštininkė</a:t>
            </a:r>
          </a:p>
          <a:p>
            <a:pPr marL="0" indent="0">
              <a:buNone/>
            </a:pPr>
            <a:endParaRPr lang="lt-LT" dirty="0">
              <a:effectLst>
                <a:outerShdw blurRad="50800" dist="38100" dir="5400000" algn="t" rotWithShape="0">
                  <a:prstClr val="black">
                    <a:alpha val="40000"/>
                  </a:prstClr>
                </a:outerShdw>
              </a:effectLst>
              <a:latin typeface="Avenir Next LT Pro" panose="020B0504020202020204" pitchFamily="34" charset="0"/>
            </a:endParaRPr>
          </a:p>
        </p:txBody>
      </p:sp>
      <p:sp>
        <p:nvSpPr>
          <p:cNvPr id="4" name="Skaidrės numerio vietos rezervavimo ženklas 3">
            <a:extLst>
              <a:ext uri="{FF2B5EF4-FFF2-40B4-BE49-F238E27FC236}">
                <a16:creationId xmlns:a16="http://schemas.microsoft.com/office/drawing/2014/main" id="{9AA0CEEC-A421-F497-DE05-A05C4E1CA95C}"/>
              </a:ext>
            </a:extLst>
          </p:cNvPr>
          <p:cNvSpPr>
            <a:spLocks noGrp="1"/>
          </p:cNvSpPr>
          <p:nvPr>
            <p:ph type="sldNum" sz="quarter" idx="12"/>
          </p:nvPr>
        </p:nvSpPr>
        <p:spPr/>
        <p:txBody>
          <a:bodyPr/>
          <a:lstStyle/>
          <a:p>
            <a:fld id="{BF90A029-8ECD-4C47-BA8C-747F0C3193E5}" type="slidenum">
              <a:rPr lang="lt-LT" smtClean="0"/>
              <a:pPr/>
              <a:t>13</a:t>
            </a:fld>
            <a:endParaRPr lang="lt-LT"/>
          </a:p>
        </p:txBody>
      </p:sp>
    </p:spTree>
    <p:extLst>
      <p:ext uri="{BB962C8B-B14F-4D97-AF65-F5344CB8AC3E}">
        <p14:creationId xmlns:p14="http://schemas.microsoft.com/office/powerpoint/2010/main" val="648208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006F1B2-64B2-184A-4F11-231CC5F92A4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947" t="-1365"/>
          <a:stretch/>
        </p:blipFill>
        <p:spPr bwMode="auto">
          <a:xfrm>
            <a:off x="1450252" y="76200"/>
            <a:ext cx="855821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Pavadinimas 1">
            <a:extLst>
              <a:ext uri="{FF2B5EF4-FFF2-40B4-BE49-F238E27FC236}">
                <a16:creationId xmlns:a16="http://schemas.microsoft.com/office/drawing/2014/main" id="{2CC797BB-F73B-A36B-C29B-32C08B337F6B}"/>
              </a:ext>
            </a:extLst>
          </p:cNvPr>
          <p:cNvSpPr>
            <a:spLocks noGrp="1"/>
          </p:cNvSpPr>
          <p:nvPr>
            <p:ph type="title"/>
          </p:nvPr>
        </p:nvSpPr>
        <p:spPr>
          <a:xfrm>
            <a:off x="192096" y="0"/>
            <a:ext cx="4132254" cy="1865745"/>
          </a:xfrm>
          <a:solidFill>
            <a:schemeClr val="bg1"/>
          </a:solidFill>
        </p:spPr>
        <p:txBody>
          <a:bodyPr/>
          <a:lstStyle/>
          <a:p>
            <a:r>
              <a:rPr lang="lt-LT" dirty="0"/>
              <a:t>4. Interneto svetainė</a:t>
            </a:r>
            <a:endParaRPr lang="en-GB" dirty="0"/>
          </a:p>
        </p:txBody>
      </p:sp>
      <p:sp>
        <p:nvSpPr>
          <p:cNvPr id="4" name="TextBox 3">
            <a:extLst>
              <a:ext uri="{FF2B5EF4-FFF2-40B4-BE49-F238E27FC236}">
                <a16:creationId xmlns:a16="http://schemas.microsoft.com/office/drawing/2014/main" id="{4F2D9E59-8418-A3D0-409E-146ABE7EC6BF}"/>
              </a:ext>
            </a:extLst>
          </p:cNvPr>
          <p:cNvSpPr txBox="1"/>
          <p:nvPr/>
        </p:nvSpPr>
        <p:spPr>
          <a:xfrm>
            <a:off x="5727032" y="486763"/>
            <a:ext cx="4281239" cy="369332"/>
          </a:xfrm>
          <a:prstGeom prst="rect">
            <a:avLst/>
          </a:prstGeom>
          <a:noFill/>
        </p:spPr>
        <p:txBody>
          <a:bodyPr wrap="square" rtlCol="0">
            <a:spAutoFit/>
          </a:bodyPr>
          <a:lstStyle/>
          <a:p>
            <a:r>
              <a:rPr lang="lt-LT" dirty="0"/>
              <a:t>www.lietuvosbankas.amazonspace.com</a:t>
            </a:r>
            <a:endParaRPr lang="en-GB" dirty="0"/>
          </a:p>
        </p:txBody>
      </p:sp>
      <p:sp>
        <p:nvSpPr>
          <p:cNvPr id="3" name="Skaidrės numerio vietos rezervavimo ženklas 2">
            <a:extLst>
              <a:ext uri="{FF2B5EF4-FFF2-40B4-BE49-F238E27FC236}">
                <a16:creationId xmlns:a16="http://schemas.microsoft.com/office/drawing/2014/main" id="{EDD82DEB-6B21-E0D2-733D-D451AF47415D}"/>
              </a:ext>
            </a:extLst>
          </p:cNvPr>
          <p:cNvSpPr>
            <a:spLocks noGrp="1"/>
          </p:cNvSpPr>
          <p:nvPr>
            <p:ph type="sldNum" sz="quarter" idx="12"/>
          </p:nvPr>
        </p:nvSpPr>
        <p:spPr/>
        <p:txBody>
          <a:bodyPr/>
          <a:lstStyle/>
          <a:p>
            <a:fld id="{BF90A029-8ECD-4C47-BA8C-747F0C3193E5}" type="slidenum">
              <a:rPr lang="lt-LT" smtClean="0"/>
              <a:pPr/>
              <a:t>14</a:t>
            </a:fld>
            <a:endParaRPr lang="lt-LT"/>
          </a:p>
        </p:txBody>
      </p:sp>
    </p:spTree>
    <p:extLst>
      <p:ext uri="{BB962C8B-B14F-4D97-AF65-F5344CB8AC3E}">
        <p14:creationId xmlns:p14="http://schemas.microsoft.com/office/powerpoint/2010/main" val="1909855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F37815D-912F-41CA-6502-D880515DF11E}"/>
              </a:ext>
            </a:extLst>
          </p:cNvPr>
          <p:cNvSpPr>
            <a:spLocks noGrp="1"/>
          </p:cNvSpPr>
          <p:nvPr>
            <p:ph type="title"/>
          </p:nvPr>
        </p:nvSpPr>
        <p:spPr/>
        <p:txBody>
          <a:bodyPr/>
          <a:lstStyle/>
          <a:p>
            <a:r>
              <a:rPr lang="lt-LT" dirty="0"/>
              <a:t>5. Nuomonių formuotoja</a:t>
            </a:r>
            <a:br>
              <a:rPr lang="lt-LT" dirty="0"/>
            </a:br>
            <a:r>
              <a:rPr lang="lt-LT" dirty="0"/>
              <a:t>„12 kg per 2 savaites!“</a:t>
            </a:r>
            <a:endParaRPr lang="en-GB" dirty="0"/>
          </a:p>
        </p:txBody>
      </p:sp>
      <p:pic>
        <p:nvPicPr>
          <p:cNvPr id="5" name="Turinio vietos rezervavimo ženklas 4" descr="Paveikslėlis, kuriame yra tekstas&#10;&#10;Automatiškai sugeneruotas aprašymas">
            <a:extLst>
              <a:ext uri="{FF2B5EF4-FFF2-40B4-BE49-F238E27FC236}">
                <a16:creationId xmlns:a16="http://schemas.microsoft.com/office/drawing/2014/main" id="{64253D74-B32A-D539-AE57-2B568C25BFE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61148" y="2096978"/>
            <a:ext cx="6424387" cy="3592585"/>
          </a:xfrm>
        </p:spPr>
      </p:pic>
      <p:sp>
        <p:nvSpPr>
          <p:cNvPr id="3" name="Skaidrės numerio vietos rezervavimo ženklas 2">
            <a:extLst>
              <a:ext uri="{FF2B5EF4-FFF2-40B4-BE49-F238E27FC236}">
                <a16:creationId xmlns:a16="http://schemas.microsoft.com/office/drawing/2014/main" id="{89502891-BE74-88DB-54B6-DFF6AC195901}"/>
              </a:ext>
            </a:extLst>
          </p:cNvPr>
          <p:cNvSpPr>
            <a:spLocks noGrp="1"/>
          </p:cNvSpPr>
          <p:nvPr>
            <p:ph type="sldNum" sz="quarter" idx="12"/>
          </p:nvPr>
        </p:nvSpPr>
        <p:spPr/>
        <p:txBody>
          <a:bodyPr/>
          <a:lstStyle/>
          <a:p>
            <a:fld id="{BF90A029-8ECD-4C47-BA8C-747F0C3193E5}" type="slidenum">
              <a:rPr lang="lt-LT" smtClean="0"/>
              <a:pPr/>
              <a:t>15</a:t>
            </a:fld>
            <a:endParaRPr lang="lt-LT"/>
          </a:p>
        </p:txBody>
      </p:sp>
    </p:spTree>
    <p:extLst>
      <p:ext uri="{BB962C8B-B14F-4D97-AF65-F5344CB8AC3E}">
        <p14:creationId xmlns:p14="http://schemas.microsoft.com/office/powerpoint/2010/main" val="1475045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F362D35-9997-4ACB-94E0-E474CF8239AE}"/>
              </a:ext>
            </a:extLst>
          </p:cNvPr>
          <p:cNvSpPr>
            <a:spLocks noGrp="1"/>
          </p:cNvSpPr>
          <p:nvPr>
            <p:ph type="title"/>
          </p:nvPr>
        </p:nvSpPr>
        <p:spPr>
          <a:xfrm>
            <a:off x="3405299" y="1379737"/>
            <a:ext cx="3990924" cy="1325563"/>
          </a:xfrm>
        </p:spPr>
        <p:txBody>
          <a:bodyPr>
            <a:noAutofit/>
          </a:bodyPr>
          <a:lstStyle/>
          <a:p>
            <a:r>
              <a:rPr lang="lt-LT" sz="6000" b="1" dirty="0"/>
              <a:t>Klauskite!</a:t>
            </a:r>
            <a:endParaRPr lang="lt-LT" sz="6000" dirty="0"/>
          </a:p>
        </p:txBody>
      </p:sp>
      <p:sp>
        <p:nvSpPr>
          <p:cNvPr id="5" name="Content Placeholder 2">
            <a:extLst>
              <a:ext uri="{FF2B5EF4-FFF2-40B4-BE49-F238E27FC236}">
                <a16:creationId xmlns:a16="http://schemas.microsoft.com/office/drawing/2014/main" id="{ABF3DA40-1AEA-45FA-BC96-DAE92737F4BA}"/>
              </a:ext>
            </a:extLst>
          </p:cNvPr>
          <p:cNvSpPr>
            <a:spLocks noGrp="1"/>
          </p:cNvSpPr>
          <p:nvPr>
            <p:ph idx="1"/>
          </p:nvPr>
        </p:nvSpPr>
        <p:spPr>
          <a:xfrm>
            <a:off x="383066" y="3624383"/>
            <a:ext cx="5374856" cy="1190216"/>
          </a:xfrm>
        </p:spPr>
        <p:txBody>
          <a:bodyPr/>
          <a:lstStyle/>
          <a:p>
            <a:pPr marL="0" indent="0" algn="r">
              <a:buNone/>
            </a:pPr>
            <a:r>
              <a:rPr lang="en-US" dirty="0" err="1"/>
              <a:t>Sužinokite</a:t>
            </a:r>
            <a:r>
              <a:rPr lang="en-US" dirty="0"/>
              <a:t> </a:t>
            </a:r>
            <a:r>
              <a:rPr lang="en-US" dirty="0" err="1"/>
              <a:t>daugiau</a:t>
            </a:r>
            <a:r>
              <a:rPr lang="lt-LT" dirty="0"/>
              <a:t>:</a:t>
            </a:r>
          </a:p>
          <a:p>
            <a:pPr marL="0" indent="0" algn="r">
              <a:buNone/>
            </a:pPr>
            <a:r>
              <a:rPr lang="en-US" dirty="0"/>
              <a:t>www.draugiskasinternetas.lt</a:t>
            </a:r>
          </a:p>
          <a:p>
            <a:endParaRPr lang="lt-LT" dirty="0"/>
          </a:p>
        </p:txBody>
      </p:sp>
      <p:pic>
        <p:nvPicPr>
          <p:cNvPr id="6" name="Paveikslėlis 12" descr="Paveikslėlis, kuriame yra žinutė, ginklas, kastetas&#10;&#10;Automatiškai sugeneruotas aprašymas">
            <a:extLst>
              <a:ext uri="{FF2B5EF4-FFF2-40B4-BE49-F238E27FC236}">
                <a16:creationId xmlns:a16="http://schemas.microsoft.com/office/drawing/2014/main" id="{5C735C60-E56E-42CC-9C86-0DD88E642D2B}"/>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116399" y="3492050"/>
            <a:ext cx="684186" cy="1097880"/>
          </a:xfrm>
          <a:prstGeom prst="rect">
            <a:avLst/>
          </a:prstGeom>
        </p:spPr>
      </p:pic>
      <p:pic>
        <p:nvPicPr>
          <p:cNvPr id="8" name="Picture 7">
            <a:extLst>
              <a:ext uri="{FF2B5EF4-FFF2-40B4-BE49-F238E27FC236}">
                <a16:creationId xmlns:a16="http://schemas.microsoft.com/office/drawing/2014/main" id="{1B65D46D-19BC-42AA-B2CF-D3B67EE7A2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4640" y="3429000"/>
            <a:ext cx="2292836" cy="1160930"/>
          </a:xfrm>
          <a:prstGeom prst="rect">
            <a:avLst/>
          </a:prstGeom>
        </p:spPr>
      </p:pic>
      <p:pic>
        <p:nvPicPr>
          <p:cNvPr id="2" name="Picture 3">
            <a:extLst>
              <a:ext uri="{FF2B5EF4-FFF2-40B4-BE49-F238E27FC236}">
                <a16:creationId xmlns:a16="http://schemas.microsoft.com/office/drawing/2014/main" id="{E5DA38A6-AC42-9E1E-6E4B-71BD803A3299}"/>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633383" y="5368155"/>
            <a:ext cx="8249079" cy="735211"/>
          </a:xfrm>
          <a:prstGeom prst="rect">
            <a:avLst/>
          </a:prstGeom>
        </p:spPr>
      </p:pic>
      <p:sp>
        <p:nvSpPr>
          <p:cNvPr id="3" name="Skaidrės numerio vietos rezervavimo ženklas 2">
            <a:extLst>
              <a:ext uri="{FF2B5EF4-FFF2-40B4-BE49-F238E27FC236}">
                <a16:creationId xmlns:a16="http://schemas.microsoft.com/office/drawing/2014/main" id="{86707412-B357-4483-967F-7718FA2E9F49}"/>
              </a:ext>
            </a:extLst>
          </p:cNvPr>
          <p:cNvSpPr>
            <a:spLocks noGrp="1"/>
          </p:cNvSpPr>
          <p:nvPr>
            <p:ph type="sldNum" sz="quarter" idx="12"/>
          </p:nvPr>
        </p:nvSpPr>
        <p:spPr/>
        <p:txBody>
          <a:bodyPr/>
          <a:lstStyle/>
          <a:p>
            <a:fld id="{BF90A029-8ECD-4C47-BA8C-747F0C3193E5}" type="slidenum">
              <a:rPr lang="lt-LT" smtClean="0"/>
              <a:pPr/>
              <a:t>16</a:t>
            </a:fld>
            <a:endParaRPr lang="lt-LT"/>
          </a:p>
        </p:txBody>
      </p:sp>
    </p:spTree>
    <p:extLst>
      <p:ext uri="{BB962C8B-B14F-4D97-AF65-F5344CB8AC3E}">
        <p14:creationId xmlns:p14="http://schemas.microsoft.com/office/powerpoint/2010/main" val="64611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341628" y="417932"/>
            <a:ext cx="7507097" cy="1325563"/>
          </a:xfrm>
        </p:spPr>
        <p:txBody>
          <a:bodyPr/>
          <a:lstStyle/>
          <a:p>
            <a:r>
              <a:rPr lang="lt-LT" dirty="0"/>
              <a:t>Su kuo bendraujame internete? </a:t>
            </a:r>
            <a:endParaRPr lang="en-US" dirty="0"/>
          </a:p>
        </p:txBody>
      </p:sp>
      <p:sp>
        <p:nvSpPr>
          <p:cNvPr id="7" name="Content Placeholder 6"/>
          <p:cNvSpPr>
            <a:spLocks noGrp="1"/>
          </p:cNvSpPr>
          <p:nvPr>
            <p:ph idx="1"/>
          </p:nvPr>
        </p:nvSpPr>
        <p:spPr>
          <a:xfrm>
            <a:off x="1341628" y="1755057"/>
            <a:ext cx="7562789" cy="3503211"/>
          </a:xfrm>
        </p:spPr>
        <p:txBody>
          <a:bodyPr>
            <a:normAutofit/>
          </a:bodyPr>
          <a:lstStyle/>
          <a:p>
            <a:pPr marL="502920" indent="-457200" algn="l" defTabSz="914400">
              <a:lnSpc>
                <a:spcPct val="90000"/>
              </a:lnSpc>
              <a:spcBef>
                <a:spcPts val="1800"/>
              </a:spcBef>
              <a:buClr>
                <a:srgbClr val="00B0F0"/>
              </a:buClr>
              <a:buSzPct val="100000"/>
            </a:pPr>
            <a:r>
              <a:rPr lang="lt-LT" sz="3200" noProof="1"/>
              <a:t>Susirašinėjimo programėlėse: ... ?</a:t>
            </a:r>
          </a:p>
          <a:p>
            <a:pPr marL="502920" indent="-457200" algn="l" defTabSz="914400">
              <a:lnSpc>
                <a:spcPct val="90000"/>
              </a:lnSpc>
              <a:spcBef>
                <a:spcPts val="1800"/>
              </a:spcBef>
              <a:buClr>
                <a:srgbClr val="00B0F0"/>
              </a:buClr>
              <a:buSzPct val="100000"/>
            </a:pPr>
            <a:r>
              <a:rPr lang="lt-LT" sz="3200" dirty="0"/>
              <a:t>Socialiniuose tinkluose: ... ?</a:t>
            </a:r>
            <a:endParaRPr lang="lt-LT" sz="3200" noProof="1"/>
          </a:p>
          <a:p>
            <a:pPr marL="502920" indent="-457200" algn="l" defTabSz="914400">
              <a:lnSpc>
                <a:spcPct val="90000"/>
              </a:lnSpc>
              <a:spcBef>
                <a:spcPts val="1800"/>
              </a:spcBef>
              <a:buClr>
                <a:srgbClr val="00B0F0"/>
              </a:buClr>
              <a:buSzPct val="100000"/>
            </a:pPr>
            <a:r>
              <a:rPr lang="lt-LT" sz="3200" noProof="1"/>
              <a:t>Žaisdami internetinius žaidimus: ... ?</a:t>
            </a:r>
          </a:p>
          <a:p>
            <a:pPr marL="502920" indent="-457200" algn="l" defTabSz="914400">
              <a:lnSpc>
                <a:spcPct val="90000"/>
              </a:lnSpc>
              <a:spcBef>
                <a:spcPts val="1800"/>
              </a:spcBef>
              <a:buClr>
                <a:srgbClr val="00B0F0"/>
              </a:buClr>
              <a:buSzPct val="100000"/>
            </a:pPr>
            <a:r>
              <a:rPr lang="lt-LT" sz="3200" noProof="1"/>
              <a:t>Lankydamiesi interneto svetainėse?</a:t>
            </a:r>
            <a:endParaRPr lang="en-US" sz="3200" dirty="0"/>
          </a:p>
        </p:txBody>
      </p:sp>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382583" y="4378815"/>
            <a:ext cx="2030648" cy="1758907"/>
          </a:xfrm>
          <a:prstGeom prst="rect">
            <a:avLst/>
          </a:prstGeom>
          <a:noFill/>
          <a:ln w="9525">
            <a:noFill/>
            <a:miter lim="800000"/>
            <a:headEnd/>
            <a:tailEnd/>
          </a:ln>
        </p:spPr>
      </p:pic>
      <p:pic>
        <p:nvPicPr>
          <p:cNvPr id="1027" name="Picture 3"/>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265633" y="4243030"/>
            <a:ext cx="2271498" cy="1950945"/>
          </a:xfrm>
          <a:prstGeom prst="rect">
            <a:avLst/>
          </a:prstGeom>
          <a:noFill/>
          <a:ln w="9525">
            <a:noFill/>
            <a:miter lim="800000"/>
            <a:headEnd/>
            <a:tailEnd/>
          </a:ln>
        </p:spPr>
      </p:pic>
      <p:pic>
        <p:nvPicPr>
          <p:cNvPr id="1028" name="Picture 4"/>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7574601" y="4325838"/>
            <a:ext cx="1843417" cy="1596732"/>
          </a:xfrm>
          <a:prstGeom prst="rect">
            <a:avLst/>
          </a:prstGeom>
          <a:noFill/>
          <a:ln w="9525">
            <a:noFill/>
            <a:miter lim="800000"/>
            <a:headEnd/>
            <a:tailEnd/>
          </a:ln>
        </p:spPr>
      </p:pic>
      <p:sp>
        <p:nvSpPr>
          <p:cNvPr id="2" name="Skaidrės numerio vietos rezervavimo ženklas 1">
            <a:extLst>
              <a:ext uri="{FF2B5EF4-FFF2-40B4-BE49-F238E27FC236}">
                <a16:creationId xmlns:a16="http://schemas.microsoft.com/office/drawing/2014/main" id="{79D3C123-294C-1FF6-4F3F-2FD4324B49FC}"/>
              </a:ext>
            </a:extLst>
          </p:cNvPr>
          <p:cNvSpPr>
            <a:spLocks noGrp="1"/>
          </p:cNvSpPr>
          <p:nvPr>
            <p:ph type="sldNum" sz="quarter" idx="12"/>
          </p:nvPr>
        </p:nvSpPr>
        <p:spPr/>
        <p:txBody>
          <a:bodyPr/>
          <a:lstStyle/>
          <a:p>
            <a:fld id="{BF90A029-8ECD-4C47-BA8C-747F0C3193E5}" type="slidenum">
              <a:rPr lang="lt-LT" smtClean="0"/>
              <a:pPr/>
              <a:t>2</a:t>
            </a:fld>
            <a:endParaRPr lang="lt-LT"/>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3A042-FAE0-4E56-BEF9-43F9B8E6C9F5}"/>
              </a:ext>
            </a:extLst>
          </p:cNvPr>
          <p:cNvSpPr>
            <a:spLocks noGrp="1"/>
          </p:cNvSpPr>
          <p:nvPr>
            <p:ph type="title"/>
          </p:nvPr>
        </p:nvSpPr>
        <p:spPr>
          <a:xfrm>
            <a:off x="2352002" y="388274"/>
            <a:ext cx="9360613" cy="1325563"/>
          </a:xfrm>
        </p:spPr>
        <p:txBody>
          <a:bodyPr/>
          <a:lstStyle/>
          <a:p>
            <a:r>
              <a:rPr lang="lt-LT" dirty="0"/>
              <a:t>Kas gali nutikti atskleidus per daug </a:t>
            </a:r>
            <a:br>
              <a:rPr lang="lt-LT" dirty="0"/>
            </a:br>
            <a:r>
              <a:rPr lang="lt-LT" dirty="0"/>
              <a:t>informacijos apie save?</a:t>
            </a:r>
          </a:p>
        </p:txBody>
      </p:sp>
      <p:sp>
        <p:nvSpPr>
          <p:cNvPr id="3" name="Content Placeholder 2">
            <a:extLst>
              <a:ext uri="{FF2B5EF4-FFF2-40B4-BE49-F238E27FC236}">
                <a16:creationId xmlns:a16="http://schemas.microsoft.com/office/drawing/2014/main" id="{9A74F7F9-FDF8-402F-A55B-6B18D576220E}"/>
              </a:ext>
            </a:extLst>
          </p:cNvPr>
          <p:cNvSpPr>
            <a:spLocks noGrp="1"/>
          </p:cNvSpPr>
          <p:nvPr>
            <p:ph idx="1"/>
          </p:nvPr>
        </p:nvSpPr>
        <p:spPr>
          <a:xfrm>
            <a:off x="2290357" y="2407533"/>
            <a:ext cx="9422258" cy="3769429"/>
          </a:xfrm>
        </p:spPr>
        <p:txBody>
          <a:bodyPr/>
          <a:lstStyle/>
          <a:p>
            <a:pPr marL="531813" indent="-531813">
              <a:buClr>
                <a:srgbClr val="00B0F0"/>
              </a:buClr>
              <a:buFont typeface="Wingdings" panose="05000000000000000000" pitchFamily="2" charset="2"/>
              <a:buChar char="ü"/>
            </a:pPr>
            <a:r>
              <a:rPr lang="lt-LT" dirty="0"/>
              <a:t>Į mūsų namus gali įsilaužti vagys;</a:t>
            </a:r>
          </a:p>
          <a:p>
            <a:pPr marL="531813" indent="-531813">
              <a:buClr>
                <a:srgbClr val="00B0F0"/>
              </a:buClr>
              <a:buFont typeface="Wingdings" panose="05000000000000000000" pitchFamily="2" charset="2"/>
              <a:buChar char="ü"/>
            </a:pPr>
            <a:r>
              <a:rPr lang="lt-LT" dirty="0"/>
              <a:t>piktavaliai mus gali surasti mokykloje;</a:t>
            </a:r>
          </a:p>
          <a:p>
            <a:pPr marL="531813" indent="-531813">
              <a:buClr>
                <a:srgbClr val="00B0F0"/>
              </a:buClr>
              <a:buFont typeface="Wingdings" panose="05000000000000000000" pitchFamily="2" charset="2"/>
              <a:buChar char="ü"/>
            </a:pPr>
            <a:r>
              <a:rPr lang="lt-LT" dirty="0"/>
              <a:t>pavogti žaidimo ar socialinio tinklo paskyrą;</a:t>
            </a:r>
          </a:p>
          <a:p>
            <a:pPr marL="531813" indent="-531813">
              <a:buClr>
                <a:srgbClr val="00B0F0"/>
              </a:buClr>
              <a:buFont typeface="Wingdings" panose="05000000000000000000" pitchFamily="2" charset="2"/>
              <a:buChar char="ü"/>
            </a:pPr>
            <a:r>
              <a:rPr lang="lt-LT" dirty="0"/>
              <a:t>iš mūsų tyčiotis;</a:t>
            </a:r>
          </a:p>
          <a:p>
            <a:pPr marL="531813" indent="-531813">
              <a:buClr>
                <a:srgbClr val="00B0F0"/>
              </a:buClr>
              <a:buFont typeface="Wingdings" panose="05000000000000000000" pitchFamily="2" charset="2"/>
              <a:buChar char="ü"/>
            </a:pPr>
            <a:r>
              <a:rPr lang="lt-LT" dirty="0"/>
              <a:t>apsimesti mumis ir kurti netikras paskyras. </a:t>
            </a:r>
          </a:p>
        </p:txBody>
      </p:sp>
      <p:sp>
        <p:nvSpPr>
          <p:cNvPr id="5" name="Rectangle 4">
            <a:extLst>
              <a:ext uri="{FF2B5EF4-FFF2-40B4-BE49-F238E27FC236}">
                <a16:creationId xmlns:a16="http://schemas.microsoft.com/office/drawing/2014/main" id="{F9915657-F0EC-4D27-ADA1-25A2874DD35B}"/>
              </a:ext>
            </a:extLst>
          </p:cNvPr>
          <p:cNvSpPr/>
          <p:nvPr/>
        </p:nvSpPr>
        <p:spPr>
          <a:xfrm>
            <a:off x="0" y="0"/>
            <a:ext cx="2002420" cy="6858000"/>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4" name="Skaidrės numerio vietos rezervavimo ženklas 3">
            <a:extLst>
              <a:ext uri="{FF2B5EF4-FFF2-40B4-BE49-F238E27FC236}">
                <a16:creationId xmlns:a16="http://schemas.microsoft.com/office/drawing/2014/main" id="{3DFADD12-F56B-7117-935A-742F115DFE79}"/>
              </a:ext>
            </a:extLst>
          </p:cNvPr>
          <p:cNvSpPr>
            <a:spLocks noGrp="1"/>
          </p:cNvSpPr>
          <p:nvPr>
            <p:ph type="sldNum" sz="quarter" idx="12"/>
          </p:nvPr>
        </p:nvSpPr>
        <p:spPr/>
        <p:txBody>
          <a:bodyPr/>
          <a:lstStyle/>
          <a:p>
            <a:fld id="{BF90A029-8ECD-4C47-BA8C-747F0C3193E5}" type="slidenum">
              <a:rPr lang="lt-LT" smtClean="0"/>
              <a:pPr/>
              <a:t>3</a:t>
            </a:fld>
            <a:endParaRPr lang="lt-LT"/>
          </a:p>
        </p:txBody>
      </p:sp>
    </p:spTree>
    <p:extLst>
      <p:ext uri="{BB962C8B-B14F-4D97-AF65-F5344CB8AC3E}">
        <p14:creationId xmlns:p14="http://schemas.microsoft.com/office/powerpoint/2010/main" val="1115078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9CDD275-B62B-0FB9-8432-748B3913F3FE}"/>
              </a:ext>
            </a:extLst>
          </p:cNvPr>
          <p:cNvSpPr>
            <a:spLocks noGrp="1"/>
          </p:cNvSpPr>
          <p:nvPr>
            <p:ph type="title"/>
          </p:nvPr>
        </p:nvSpPr>
        <p:spPr/>
        <p:txBody>
          <a:bodyPr/>
          <a:lstStyle/>
          <a:p>
            <a:r>
              <a:rPr lang="lt-LT" dirty="0"/>
              <a:t>Socialinė inžinerija – kas ir kodėl?</a:t>
            </a:r>
            <a:endParaRPr lang="en-GB" dirty="0"/>
          </a:p>
        </p:txBody>
      </p:sp>
      <p:sp>
        <p:nvSpPr>
          <p:cNvPr id="3" name="Turinio vietos rezervavimo ženklas 2">
            <a:extLst>
              <a:ext uri="{FF2B5EF4-FFF2-40B4-BE49-F238E27FC236}">
                <a16:creationId xmlns:a16="http://schemas.microsoft.com/office/drawing/2014/main" id="{45A4D9DB-E2D9-9DED-DA81-A4968E4375DC}"/>
              </a:ext>
            </a:extLst>
          </p:cNvPr>
          <p:cNvSpPr>
            <a:spLocks noGrp="1"/>
          </p:cNvSpPr>
          <p:nvPr>
            <p:ph idx="1"/>
          </p:nvPr>
        </p:nvSpPr>
        <p:spPr/>
        <p:txBody>
          <a:bodyPr>
            <a:normAutofit fontScale="92500" lnSpcReduction="10000"/>
          </a:bodyPr>
          <a:lstStyle/>
          <a:p>
            <a:r>
              <a:rPr lang="lt-LT" sz="2600" dirty="0"/>
              <a:t>Asmeninės ir privačios informacijos išviliojimas norint:</a:t>
            </a:r>
          </a:p>
          <a:p>
            <a:pPr lvl="1"/>
            <a:r>
              <a:rPr lang="lt-LT" sz="2600" dirty="0"/>
              <a:t>pasipelnyti;</a:t>
            </a:r>
          </a:p>
          <a:p>
            <a:pPr lvl="1"/>
            <a:r>
              <a:rPr lang="lt-LT" sz="2600" dirty="0"/>
              <a:t>pakenkti;</a:t>
            </a:r>
          </a:p>
          <a:p>
            <a:pPr lvl="1"/>
            <a:r>
              <a:rPr lang="lt-LT" sz="2600" dirty="0"/>
              <a:t>apsimesti</a:t>
            </a:r>
          </a:p>
          <a:p>
            <a:r>
              <a:rPr lang="lt-LT" sz="2600" dirty="0"/>
              <a:t>Vertimas priimti nenaudingus sprendimus:</a:t>
            </a:r>
          </a:p>
          <a:p>
            <a:pPr lvl="1"/>
            <a:r>
              <a:rPr lang="lt-LT" sz="2600" dirty="0"/>
              <a:t>įsigyti nereikalingų ar netinkamų prekių;</a:t>
            </a:r>
          </a:p>
          <a:p>
            <a:pPr lvl="1"/>
            <a:r>
              <a:rPr lang="lt-LT" sz="2600" dirty="0"/>
              <a:t>sumokėti per didelę kainą.</a:t>
            </a:r>
          </a:p>
          <a:p>
            <a:pPr lvl="1"/>
            <a:endParaRPr lang="lt-LT" dirty="0"/>
          </a:p>
          <a:p>
            <a:pPr marL="0" indent="0">
              <a:buNone/>
            </a:pPr>
            <a:r>
              <a:rPr lang="lt-LT" dirty="0">
                <a:solidFill>
                  <a:srgbClr val="00B050"/>
                </a:solidFill>
              </a:rPr>
              <a:t>Tai manipuliavimas žmonėmis pasitelkiant psichologijos žinias ir apgaulę, kad jie elgtųsi tam tikru jiems nenaudingu būdu.</a:t>
            </a:r>
            <a:endParaRPr lang="en-GB" dirty="0">
              <a:solidFill>
                <a:srgbClr val="00B050"/>
              </a:solidFill>
            </a:endParaRPr>
          </a:p>
        </p:txBody>
      </p:sp>
      <p:sp>
        <p:nvSpPr>
          <p:cNvPr id="4" name="Skaidrės numerio vietos rezervavimo ženklas 3">
            <a:extLst>
              <a:ext uri="{FF2B5EF4-FFF2-40B4-BE49-F238E27FC236}">
                <a16:creationId xmlns:a16="http://schemas.microsoft.com/office/drawing/2014/main" id="{781E03DC-F9B1-FA8A-DFA7-E9DA39200B40}"/>
              </a:ext>
            </a:extLst>
          </p:cNvPr>
          <p:cNvSpPr>
            <a:spLocks noGrp="1"/>
          </p:cNvSpPr>
          <p:nvPr>
            <p:ph type="sldNum" sz="quarter" idx="12"/>
          </p:nvPr>
        </p:nvSpPr>
        <p:spPr/>
        <p:txBody>
          <a:bodyPr/>
          <a:lstStyle/>
          <a:p>
            <a:fld id="{BF90A029-8ECD-4C47-BA8C-747F0C3193E5}" type="slidenum">
              <a:rPr lang="lt-LT" smtClean="0"/>
              <a:pPr/>
              <a:t>4</a:t>
            </a:fld>
            <a:endParaRPr lang="lt-LT"/>
          </a:p>
        </p:txBody>
      </p:sp>
    </p:spTree>
    <p:extLst>
      <p:ext uri="{BB962C8B-B14F-4D97-AF65-F5344CB8AC3E}">
        <p14:creationId xmlns:p14="http://schemas.microsoft.com/office/powerpoint/2010/main" val="1342104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77EBC67-9F1A-E4FC-6445-77EBE95882F8}"/>
              </a:ext>
            </a:extLst>
          </p:cNvPr>
          <p:cNvSpPr>
            <a:spLocks noGrp="1"/>
          </p:cNvSpPr>
          <p:nvPr>
            <p:ph type="title"/>
          </p:nvPr>
        </p:nvSpPr>
        <p:spPr/>
        <p:txBody>
          <a:bodyPr/>
          <a:lstStyle/>
          <a:p>
            <a:r>
              <a:rPr lang="lt-LT" dirty="0"/>
              <a:t>Kaip išviliojama asmeninė informacija?</a:t>
            </a:r>
            <a:endParaRPr lang="en-GB" dirty="0"/>
          </a:p>
        </p:txBody>
      </p:sp>
      <p:sp>
        <p:nvSpPr>
          <p:cNvPr id="3" name="Turinio vietos rezervavimo ženklas 2">
            <a:extLst>
              <a:ext uri="{FF2B5EF4-FFF2-40B4-BE49-F238E27FC236}">
                <a16:creationId xmlns:a16="http://schemas.microsoft.com/office/drawing/2014/main" id="{8E79419C-77EE-A84F-D93A-8630AFEE1981}"/>
              </a:ext>
            </a:extLst>
          </p:cNvPr>
          <p:cNvSpPr>
            <a:spLocks noGrp="1"/>
          </p:cNvSpPr>
          <p:nvPr>
            <p:ph idx="1"/>
          </p:nvPr>
        </p:nvSpPr>
        <p:spPr>
          <a:xfrm>
            <a:off x="800100" y="1825625"/>
            <a:ext cx="5785427" cy="4351338"/>
          </a:xfrm>
        </p:spPr>
        <p:txBody>
          <a:bodyPr>
            <a:normAutofit/>
          </a:bodyPr>
          <a:lstStyle/>
          <a:p>
            <a:r>
              <a:rPr lang="lt-LT" dirty="0"/>
              <a:t>Apgaulingi laiškai:</a:t>
            </a:r>
          </a:p>
          <a:p>
            <a:pPr lvl="1"/>
            <a:r>
              <a:rPr lang="lt-LT" sz="2600" dirty="0"/>
              <a:t>apsimetus pažįstamais, įstaigų atstovais;</a:t>
            </a:r>
          </a:p>
          <a:p>
            <a:pPr lvl="1"/>
            <a:r>
              <a:rPr lang="lt-LT" sz="2600" dirty="0"/>
              <a:t>siūlant lengvai praturtėti;</a:t>
            </a:r>
          </a:p>
          <a:p>
            <a:pPr lvl="1"/>
            <a:r>
              <a:rPr lang="lt-LT" sz="2600" dirty="0"/>
              <a:t>raginantys skubiai veikti;</a:t>
            </a:r>
          </a:p>
          <a:p>
            <a:pPr lvl="1"/>
            <a:r>
              <a:rPr lang="lt-LT" sz="2600" dirty="0"/>
              <a:t>sukeliantys smalsumą.</a:t>
            </a:r>
          </a:p>
        </p:txBody>
      </p:sp>
      <p:sp>
        <p:nvSpPr>
          <p:cNvPr id="4" name="TextBox 3">
            <a:extLst>
              <a:ext uri="{FF2B5EF4-FFF2-40B4-BE49-F238E27FC236}">
                <a16:creationId xmlns:a16="http://schemas.microsoft.com/office/drawing/2014/main" id="{E91B1BE6-35B1-3A7E-BAA8-3CCE70722300}"/>
              </a:ext>
            </a:extLst>
          </p:cNvPr>
          <p:cNvSpPr txBox="1"/>
          <p:nvPr/>
        </p:nvSpPr>
        <p:spPr>
          <a:xfrm>
            <a:off x="5693283" y="2945534"/>
            <a:ext cx="5200073" cy="3323987"/>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lt-LT" sz="1400" b="0" i="1" dirty="0">
                <a:solidFill>
                  <a:srgbClr val="555555"/>
                </a:solidFill>
                <a:effectLst/>
                <a:latin typeface="Arial" panose="020B0604020202020204" pitchFamily="34" charset="0"/>
              </a:rPr>
              <a:t>Sveikinu jus,</a:t>
            </a:r>
            <a:br>
              <a:rPr lang="lt-LT" sz="1400" b="0" i="1" dirty="0">
                <a:solidFill>
                  <a:srgbClr val="555555"/>
                </a:solidFill>
                <a:effectLst/>
                <a:latin typeface="Arial" panose="020B0604020202020204" pitchFamily="34" charset="0"/>
              </a:rPr>
            </a:br>
            <a:br>
              <a:rPr lang="lt-LT" sz="1400" b="0" i="1" dirty="0">
                <a:solidFill>
                  <a:srgbClr val="555555"/>
                </a:solidFill>
                <a:effectLst/>
                <a:latin typeface="Arial" panose="020B0604020202020204" pitchFamily="34" charset="0"/>
              </a:rPr>
            </a:br>
            <a:r>
              <a:rPr lang="lt-LT" sz="1400" b="0" i="1" dirty="0">
                <a:solidFill>
                  <a:srgbClr val="555555"/>
                </a:solidFill>
                <a:effectLst/>
                <a:latin typeface="Arial" panose="020B0604020202020204" pitchFamily="34" charset="0"/>
              </a:rPr>
              <a:t>Aš esu panelė </a:t>
            </a:r>
            <a:r>
              <a:rPr lang="lt-LT" sz="1400" b="0" i="1" dirty="0" err="1">
                <a:solidFill>
                  <a:srgbClr val="555555"/>
                </a:solidFill>
                <a:effectLst/>
                <a:latin typeface="Arial" panose="020B0604020202020204" pitchFamily="34" charset="0"/>
              </a:rPr>
              <a:t>Sandrina</a:t>
            </a:r>
            <a:r>
              <a:rPr lang="lt-LT" sz="1400" b="0" i="1" dirty="0">
                <a:solidFill>
                  <a:srgbClr val="555555"/>
                </a:solidFill>
                <a:effectLst/>
                <a:latin typeface="Arial" panose="020B0604020202020204" pitchFamily="34" charset="0"/>
              </a:rPr>
              <a:t> Omaru, velionio pono </a:t>
            </a:r>
            <a:r>
              <a:rPr lang="lt-LT" sz="1400" b="0" i="1" dirty="0" err="1">
                <a:solidFill>
                  <a:srgbClr val="555555"/>
                </a:solidFill>
                <a:effectLst/>
                <a:latin typeface="Arial" panose="020B0604020202020204" pitchFamily="34" charset="0"/>
              </a:rPr>
              <a:t>Williamso</a:t>
            </a:r>
            <a:r>
              <a:rPr lang="lt-LT" sz="1400" b="0" i="1" dirty="0">
                <a:solidFill>
                  <a:srgbClr val="555555"/>
                </a:solidFill>
                <a:effectLst/>
                <a:latin typeface="Arial" panose="020B0604020202020204" pitchFamily="34" charset="0"/>
              </a:rPr>
              <a:t> Omaru dukra. Prieš mano tėvo mirtį jis man paskambino ir pranešė, kad turi </a:t>
            </a:r>
            <a:r>
              <a:rPr lang="lt-LT" sz="1400" b="1" i="1" dirty="0">
                <a:solidFill>
                  <a:srgbClr val="555555"/>
                </a:solidFill>
                <a:effectLst/>
                <a:latin typeface="Arial" panose="020B0604020202020204" pitchFamily="34" charset="0"/>
              </a:rPr>
              <a:t>tris milijonus, šešis šimtus tūkstančių eurų. (3 600 000,00 EUR</a:t>
            </a:r>
            <a:r>
              <a:rPr lang="lt-LT" sz="1400" b="0" i="1" dirty="0">
                <a:solidFill>
                  <a:srgbClr val="555555"/>
                </a:solidFill>
                <a:effectLst/>
                <a:latin typeface="Arial" panose="020B0604020202020204" pitchFamily="34" charset="0"/>
              </a:rPr>
              <a:t>). privatus bankas čia, Abidžane, Dramblio Kaulo Krante.</a:t>
            </a:r>
            <a:br>
              <a:rPr lang="lt-LT" sz="1400" b="0" i="1" dirty="0">
                <a:solidFill>
                  <a:srgbClr val="555555"/>
                </a:solidFill>
                <a:effectLst/>
                <a:latin typeface="Arial" panose="020B0604020202020204" pitchFamily="34" charset="0"/>
              </a:rPr>
            </a:br>
            <a:r>
              <a:rPr lang="lt-LT" sz="1400" b="0" i="1" dirty="0">
                <a:solidFill>
                  <a:srgbClr val="555555"/>
                </a:solidFill>
                <a:effectLst/>
                <a:latin typeface="Arial" panose="020B0604020202020204" pitchFamily="34" charset="0"/>
              </a:rPr>
              <a:t>Jis man pasakė, kad įnešė pinigus mano vardu, taip pat davė visus reikalingus teisinius dokumentus dėl šio indėlio banke, aš esu bakalauras ir tikrai nežinau, ką daryti. Dabar noriu sąžiningo ir Dievo bijančio partnerio užsienyje, kuriam su jo pagalba galėčiau pervesti šiuos pinigus ir po sandorio atvyksiu ir nuolat gyvensiu jūsų šalyje iki tol, kol man bus patogu grįžti namo. noras. Taip yra todėl, kad dėl nepaliaujamos politinės krizės čia, Dramblio Kaulo pakrantėje, patyriau daug nesėkmių.</a:t>
            </a:r>
            <a:endParaRPr lang="en-GB" sz="1400" dirty="0"/>
          </a:p>
        </p:txBody>
      </p:sp>
      <p:sp>
        <p:nvSpPr>
          <p:cNvPr id="5" name="Skaidrės numerio vietos rezervavimo ženklas 4">
            <a:extLst>
              <a:ext uri="{FF2B5EF4-FFF2-40B4-BE49-F238E27FC236}">
                <a16:creationId xmlns:a16="http://schemas.microsoft.com/office/drawing/2014/main" id="{793BF8DA-60AC-E63B-BA35-45B80EEED465}"/>
              </a:ext>
            </a:extLst>
          </p:cNvPr>
          <p:cNvSpPr>
            <a:spLocks noGrp="1"/>
          </p:cNvSpPr>
          <p:nvPr>
            <p:ph type="sldNum" sz="quarter" idx="12"/>
          </p:nvPr>
        </p:nvSpPr>
        <p:spPr/>
        <p:txBody>
          <a:bodyPr/>
          <a:lstStyle/>
          <a:p>
            <a:fld id="{BF90A029-8ECD-4C47-BA8C-747F0C3193E5}" type="slidenum">
              <a:rPr lang="lt-LT" smtClean="0"/>
              <a:pPr/>
              <a:t>5</a:t>
            </a:fld>
            <a:endParaRPr lang="lt-LT"/>
          </a:p>
        </p:txBody>
      </p:sp>
    </p:spTree>
    <p:extLst>
      <p:ext uri="{BB962C8B-B14F-4D97-AF65-F5344CB8AC3E}">
        <p14:creationId xmlns:p14="http://schemas.microsoft.com/office/powerpoint/2010/main" val="845381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5DFCE8A-4745-E93A-7A45-E94CF0EB5D88}"/>
              </a:ext>
            </a:extLst>
          </p:cNvPr>
          <p:cNvSpPr>
            <a:spLocks noGrp="1"/>
          </p:cNvSpPr>
          <p:nvPr>
            <p:ph type="title"/>
          </p:nvPr>
        </p:nvSpPr>
        <p:spPr/>
        <p:txBody>
          <a:bodyPr/>
          <a:lstStyle/>
          <a:p>
            <a:r>
              <a:rPr lang="lt-LT" dirty="0"/>
              <a:t>Apgaulingos svetainės</a:t>
            </a:r>
            <a:endParaRPr lang="en-GB" dirty="0"/>
          </a:p>
        </p:txBody>
      </p:sp>
      <p:sp>
        <p:nvSpPr>
          <p:cNvPr id="3" name="Turinio vietos rezervavimo ženklas 2">
            <a:extLst>
              <a:ext uri="{FF2B5EF4-FFF2-40B4-BE49-F238E27FC236}">
                <a16:creationId xmlns:a16="http://schemas.microsoft.com/office/drawing/2014/main" id="{E45DC401-7EA2-8029-FE8E-4DDB1A476FD2}"/>
              </a:ext>
            </a:extLst>
          </p:cNvPr>
          <p:cNvSpPr>
            <a:spLocks noGrp="1"/>
          </p:cNvSpPr>
          <p:nvPr>
            <p:ph idx="1"/>
          </p:nvPr>
        </p:nvSpPr>
        <p:spPr>
          <a:xfrm>
            <a:off x="609601" y="1787217"/>
            <a:ext cx="6262254" cy="4338946"/>
          </a:xfrm>
        </p:spPr>
        <p:txBody>
          <a:bodyPr>
            <a:normAutofit/>
          </a:bodyPr>
          <a:lstStyle/>
          <a:p>
            <a:pPr lvl="1">
              <a:spcAft>
                <a:spcPts val="800"/>
              </a:spcAft>
            </a:pPr>
            <a:r>
              <a:rPr lang="lt-LT" sz="2400" dirty="0"/>
              <a:t>Suklastotos svetainės, kuriose prašoma įvesti slaptažodžius ir pan.,</a:t>
            </a:r>
          </a:p>
          <a:p>
            <a:pPr lvl="1">
              <a:spcAft>
                <a:spcPts val="800"/>
              </a:spcAft>
            </a:pPr>
            <a:r>
              <a:rPr lang="lt-LT" sz="2400" dirty="0"/>
              <a:t>Svetainės, kuriose reikalaujama registruotis ir nurodyti išsamią asmeninę informaciją.</a:t>
            </a:r>
          </a:p>
          <a:p>
            <a:pPr lvl="1">
              <a:spcAft>
                <a:spcPts val="800"/>
              </a:spcAft>
            </a:pPr>
            <a:r>
              <a:rPr lang="lt-LT" sz="2400" dirty="0"/>
              <a:t>Netikros loterijos.</a:t>
            </a:r>
          </a:p>
          <a:p>
            <a:pPr lvl="1">
              <a:spcAft>
                <a:spcPts val="800"/>
              </a:spcAft>
            </a:pPr>
            <a:r>
              <a:rPr lang="lt-LT" sz="2400" dirty="0"/>
              <a:t>Apgaulingos parduotuvės ir </a:t>
            </a:r>
            <a:r>
              <a:rPr lang="lt-LT" sz="2400"/>
              <a:t>pan.</a:t>
            </a:r>
            <a:endParaRPr lang="en-GB" sz="2400" dirty="0"/>
          </a:p>
          <a:p>
            <a:pPr>
              <a:spcAft>
                <a:spcPts val="800"/>
              </a:spcAft>
            </a:pPr>
            <a:endParaRPr lang="en-GB" dirty="0"/>
          </a:p>
        </p:txBody>
      </p:sp>
      <p:pic>
        <p:nvPicPr>
          <p:cNvPr id="5" name="Paveikslėlis 4">
            <a:extLst>
              <a:ext uri="{FF2B5EF4-FFF2-40B4-BE49-F238E27FC236}">
                <a16:creationId xmlns:a16="http://schemas.microsoft.com/office/drawing/2014/main" id="{A2453BC6-1EF6-9BA0-4999-A14688211B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6690" y="1787217"/>
            <a:ext cx="4152044" cy="3499944"/>
          </a:xfrm>
          <a:prstGeom prst="rect">
            <a:avLst/>
          </a:prstGeom>
        </p:spPr>
      </p:pic>
      <p:sp>
        <p:nvSpPr>
          <p:cNvPr id="6" name="TextBox 5">
            <a:extLst>
              <a:ext uri="{FF2B5EF4-FFF2-40B4-BE49-F238E27FC236}">
                <a16:creationId xmlns:a16="http://schemas.microsoft.com/office/drawing/2014/main" id="{D3F11DD2-4034-94A8-91FE-55AB1B351C6E}"/>
              </a:ext>
            </a:extLst>
          </p:cNvPr>
          <p:cNvSpPr txBox="1"/>
          <p:nvPr/>
        </p:nvSpPr>
        <p:spPr>
          <a:xfrm>
            <a:off x="7499061" y="2378343"/>
            <a:ext cx="2309091" cy="1292662"/>
          </a:xfrm>
          <a:prstGeom prst="rect">
            <a:avLst/>
          </a:prstGeom>
          <a:noFill/>
        </p:spPr>
        <p:txBody>
          <a:bodyPr wrap="square" rtlCol="0">
            <a:spAutoFit/>
          </a:bodyPr>
          <a:lstStyle/>
          <a:p>
            <a:pPr algn="ctr"/>
            <a:r>
              <a:rPr lang="lt-LT" sz="1600" dirty="0"/>
              <a:t>Laimėjai</a:t>
            </a:r>
            <a:br>
              <a:rPr lang="lt-LT" sz="1600" dirty="0"/>
            </a:br>
            <a:r>
              <a:rPr lang="lt-LT" sz="1600" dirty="0"/>
              <a:t>100 € vertės prizą!</a:t>
            </a:r>
          </a:p>
          <a:p>
            <a:pPr algn="ctr"/>
            <a:endParaRPr lang="lt-LT" sz="1600" dirty="0"/>
          </a:p>
          <a:p>
            <a:pPr algn="ctr"/>
            <a:r>
              <a:rPr lang="lt-LT" sz="1400" dirty="0"/>
              <a:t>Kaip su tavim susisiekti?</a:t>
            </a:r>
          </a:p>
          <a:p>
            <a:pPr algn="ctr"/>
            <a:endParaRPr lang="lt-LT" sz="1600" dirty="0"/>
          </a:p>
        </p:txBody>
      </p:sp>
      <p:sp>
        <p:nvSpPr>
          <p:cNvPr id="4" name="Skaidrės numerio vietos rezervavimo ženklas 3">
            <a:extLst>
              <a:ext uri="{FF2B5EF4-FFF2-40B4-BE49-F238E27FC236}">
                <a16:creationId xmlns:a16="http://schemas.microsoft.com/office/drawing/2014/main" id="{45586D98-49BD-73BD-FBDD-A1A79627BD27}"/>
              </a:ext>
            </a:extLst>
          </p:cNvPr>
          <p:cNvSpPr>
            <a:spLocks noGrp="1"/>
          </p:cNvSpPr>
          <p:nvPr>
            <p:ph type="sldNum" sz="quarter" idx="12"/>
          </p:nvPr>
        </p:nvSpPr>
        <p:spPr/>
        <p:txBody>
          <a:bodyPr/>
          <a:lstStyle/>
          <a:p>
            <a:fld id="{BF90A029-8ECD-4C47-BA8C-747F0C3193E5}" type="slidenum">
              <a:rPr lang="lt-LT" smtClean="0"/>
              <a:pPr/>
              <a:t>6</a:t>
            </a:fld>
            <a:endParaRPr lang="lt-LT"/>
          </a:p>
        </p:txBody>
      </p:sp>
    </p:spTree>
    <p:extLst>
      <p:ext uri="{BB962C8B-B14F-4D97-AF65-F5344CB8AC3E}">
        <p14:creationId xmlns:p14="http://schemas.microsoft.com/office/powerpoint/2010/main" val="2893211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0033438-38CE-E7FE-162A-7CF3EF0CD8DD}"/>
              </a:ext>
            </a:extLst>
          </p:cNvPr>
          <p:cNvSpPr>
            <a:spLocks noGrp="1"/>
          </p:cNvSpPr>
          <p:nvPr>
            <p:ph type="title"/>
          </p:nvPr>
        </p:nvSpPr>
        <p:spPr/>
        <p:txBody>
          <a:bodyPr/>
          <a:lstStyle/>
          <a:p>
            <a:r>
              <a:rPr lang="lt-LT" dirty="0"/>
              <a:t>Nenaudingi sprendimai</a:t>
            </a:r>
            <a:endParaRPr lang="en-GB" dirty="0"/>
          </a:p>
        </p:txBody>
      </p:sp>
      <p:sp>
        <p:nvSpPr>
          <p:cNvPr id="3" name="Turinio vietos rezervavimo ženklas 2">
            <a:extLst>
              <a:ext uri="{FF2B5EF4-FFF2-40B4-BE49-F238E27FC236}">
                <a16:creationId xmlns:a16="http://schemas.microsoft.com/office/drawing/2014/main" id="{401AF4FF-0428-C79F-6FF5-D03DDFF0AC7C}"/>
              </a:ext>
            </a:extLst>
          </p:cNvPr>
          <p:cNvSpPr>
            <a:spLocks noGrp="1"/>
          </p:cNvSpPr>
          <p:nvPr>
            <p:ph idx="1"/>
          </p:nvPr>
        </p:nvSpPr>
        <p:spPr/>
        <p:txBody>
          <a:bodyPr/>
          <a:lstStyle/>
          <a:p>
            <a:r>
              <a:rPr lang="lt-LT" dirty="0"/>
              <a:t>Raginimas skubiai ką nors daryti (trumpalaikės akcijos ir pan.)</a:t>
            </a:r>
          </a:p>
          <a:p>
            <a:r>
              <a:rPr lang="lt-LT" dirty="0"/>
              <a:t>Siūlomos „prekės“ su nerealiomis kainomis ar nuolaidomis</a:t>
            </a:r>
          </a:p>
          <a:p>
            <a:r>
              <a:rPr lang="lt-LT" dirty="0"/>
              <a:t>Gąsdinama netikrais pavojais ir pan.</a:t>
            </a:r>
          </a:p>
          <a:p>
            <a:pPr marL="0" indent="0">
              <a:buNone/>
            </a:pPr>
            <a:endParaRPr lang="lt-LT" dirty="0"/>
          </a:p>
          <a:p>
            <a:pPr marL="0" indent="0">
              <a:buNone/>
            </a:pPr>
            <a:br>
              <a:rPr lang="lt-LT" dirty="0"/>
            </a:br>
            <a:endParaRPr lang="en-GB" dirty="0"/>
          </a:p>
        </p:txBody>
      </p:sp>
      <p:sp>
        <p:nvSpPr>
          <p:cNvPr id="4" name="TextBox 3">
            <a:extLst>
              <a:ext uri="{FF2B5EF4-FFF2-40B4-BE49-F238E27FC236}">
                <a16:creationId xmlns:a16="http://schemas.microsoft.com/office/drawing/2014/main" id="{FDF77D9C-490A-7320-127B-D0C7E24C42AA}"/>
              </a:ext>
            </a:extLst>
          </p:cNvPr>
          <p:cNvSpPr txBox="1"/>
          <p:nvPr/>
        </p:nvSpPr>
        <p:spPr>
          <a:xfrm>
            <a:off x="683895" y="3726180"/>
            <a:ext cx="3680460" cy="1477328"/>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endParaRPr lang="lt-LT" dirty="0">
              <a:latin typeface="Amasis MT Pro Black" panose="02040A04050005020304" pitchFamily="18" charset="0"/>
            </a:endParaRPr>
          </a:p>
          <a:p>
            <a:pPr algn="ctr"/>
            <a:r>
              <a:rPr lang="lt-LT" dirty="0">
                <a:latin typeface="Amasis MT Pro Black" panose="02040A04050005020304" pitchFamily="18" charset="0"/>
              </a:rPr>
              <a:t>Skubėk pirkti!</a:t>
            </a:r>
          </a:p>
          <a:p>
            <a:pPr algn="ctr"/>
            <a:r>
              <a:rPr lang="lt-LT" dirty="0">
                <a:latin typeface="Amasis MT Pro Black" panose="02040A04050005020304" pitchFamily="18" charset="0"/>
              </a:rPr>
              <a:t>Iki akcijos pabaigos liko 2 valandos!!!</a:t>
            </a:r>
          </a:p>
          <a:p>
            <a:endParaRPr lang="en-GB" dirty="0">
              <a:latin typeface="Amasis MT Pro Black" panose="02040A04050005020304" pitchFamily="18" charset="0"/>
            </a:endParaRPr>
          </a:p>
        </p:txBody>
      </p:sp>
      <p:pic>
        <p:nvPicPr>
          <p:cNvPr id="6" name="Paveikslėlis 5">
            <a:extLst>
              <a:ext uri="{FF2B5EF4-FFF2-40B4-BE49-F238E27FC236}">
                <a16:creationId xmlns:a16="http://schemas.microsoft.com/office/drawing/2014/main" id="{12000517-BC76-C04F-8B5F-A053CB80732A}"/>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642610" y="2984801"/>
            <a:ext cx="3074670" cy="3074670"/>
          </a:xfrm>
          <a:prstGeom prst="rect">
            <a:avLst/>
          </a:prstGeom>
        </p:spPr>
      </p:pic>
      <p:sp>
        <p:nvSpPr>
          <p:cNvPr id="7" name="Išskleidimas: 14 taškų 6">
            <a:extLst>
              <a:ext uri="{FF2B5EF4-FFF2-40B4-BE49-F238E27FC236}">
                <a16:creationId xmlns:a16="http://schemas.microsoft.com/office/drawing/2014/main" id="{41D21444-2FF9-0C70-3072-7E3A4B5C706E}"/>
              </a:ext>
            </a:extLst>
          </p:cNvPr>
          <p:cNvSpPr/>
          <p:nvPr/>
        </p:nvSpPr>
        <p:spPr>
          <a:xfrm>
            <a:off x="3615690" y="4060508"/>
            <a:ext cx="3074670" cy="2286000"/>
          </a:xfrm>
          <a:prstGeom prst="irregularSeal2">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lt-LT" sz="3600" b="1" dirty="0"/>
              <a:t>12€ </a:t>
            </a:r>
            <a:r>
              <a:rPr lang="lt-LT" sz="2400" b="1" strike="sngStrike" dirty="0"/>
              <a:t>250 €</a:t>
            </a:r>
            <a:endParaRPr lang="en-GB" sz="2400" b="1" strike="sngStrike" dirty="0"/>
          </a:p>
        </p:txBody>
      </p:sp>
      <p:sp>
        <p:nvSpPr>
          <p:cNvPr id="5" name="Skaidrės numerio vietos rezervavimo ženklas 4">
            <a:extLst>
              <a:ext uri="{FF2B5EF4-FFF2-40B4-BE49-F238E27FC236}">
                <a16:creationId xmlns:a16="http://schemas.microsoft.com/office/drawing/2014/main" id="{B8D32BCA-FF68-A1C1-0062-A66B8A3C7A1C}"/>
              </a:ext>
            </a:extLst>
          </p:cNvPr>
          <p:cNvSpPr>
            <a:spLocks noGrp="1"/>
          </p:cNvSpPr>
          <p:nvPr>
            <p:ph type="sldNum" sz="quarter" idx="12"/>
          </p:nvPr>
        </p:nvSpPr>
        <p:spPr>
          <a:xfrm>
            <a:off x="3639899" y="6105048"/>
            <a:ext cx="2844800" cy="365125"/>
          </a:xfrm>
        </p:spPr>
        <p:txBody>
          <a:bodyPr/>
          <a:lstStyle/>
          <a:p>
            <a:fld id="{BF90A029-8ECD-4C47-BA8C-747F0C3193E5}" type="slidenum">
              <a:rPr lang="lt-LT" smtClean="0"/>
              <a:pPr/>
              <a:t>7</a:t>
            </a:fld>
            <a:endParaRPr lang="lt-LT"/>
          </a:p>
        </p:txBody>
      </p:sp>
    </p:spTree>
    <p:extLst>
      <p:ext uri="{BB962C8B-B14F-4D97-AF65-F5344CB8AC3E}">
        <p14:creationId xmlns:p14="http://schemas.microsoft.com/office/powerpoint/2010/main" val="2635821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A3045DC-5808-EA30-AB53-4CD4746A0CCE}"/>
              </a:ext>
            </a:extLst>
          </p:cNvPr>
          <p:cNvSpPr>
            <a:spLocks noGrp="1"/>
          </p:cNvSpPr>
          <p:nvPr>
            <p:ph type="title"/>
          </p:nvPr>
        </p:nvSpPr>
        <p:spPr/>
        <p:txBody>
          <a:bodyPr/>
          <a:lstStyle/>
          <a:p>
            <a:r>
              <a:rPr lang="lt-LT" dirty="0"/>
              <a:t>Įtartini požymiai</a:t>
            </a:r>
            <a:endParaRPr lang="en-GB" dirty="0"/>
          </a:p>
        </p:txBody>
      </p:sp>
      <p:sp>
        <p:nvSpPr>
          <p:cNvPr id="3" name="Turinio vietos rezervavimo ženklas 2">
            <a:extLst>
              <a:ext uri="{FF2B5EF4-FFF2-40B4-BE49-F238E27FC236}">
                <a16:creationId xmlns:a16="http://schemas.microsoft.com/office/drawing/2014/main" id="{6BBE8525-DD75-E46B-FA26-1495FCD27882}"/>
              </a:ext>
            </a:extLst>
          </p:cNvPr>
          <p:cNvSpPr>
            <a:spLocks noGrp="1"/>
          </p:cNvSpPr>
          <p:nvPr>
            <p:ph idx="1"/>
          </p:nvPr>
        </p:nvSpPr>
        <p:spPr/>
        <p:txBody>
          <a:bodyPr/>
          <a:lstStyle/>
          <a:p>
            <a:r>
              <a:rPr lang="lt-LT" dirty="0"/>
              <a:t>Netaisyklinga, keista kalba.</a:t>
            </a:r>
          </a:p>
          <a:p>
            <a:r>
              <a:rPr lang="lt-LT" dirty="0"/>
              <a:t>Prašoma slaptažodžių ir asmens duomenų.</a:t>
            </a:r>
          </a:p>
          <a:p>
            <a:r>
              <a:rPr lang="lt-LT" dirty="0"/>
              <a:t>Reikalaujama skubiai veikti.</a:t>
            </a:r>
          </a:p>
          <a:p>
            <a:r>
              <a:rPr lang="lt-LT" dirty="0"/>
              <a:t>Žadami lengvi ir dideli prizai.</a:t>
            </a:r>
          </a:p>
          <a:p>
            <a:r>
              <a:rPr lang="lt-LT" dirty="0"/>
              <a:t>Gąsdinama, kad kas nors nutiks.</a:t>
            </a:r>
          </a:p>
          <a:p>
            <a:endParaRPr lang="lt-LT" dirty="0"/>
          </a:p>
          <a:p>
            <a:endParaRPr lang="en-GB" dirty="0"/>
          </a:p>
        </p:txBody>
      </p:sp>
      <p:sp>
        <p:nvSpPr>
          <p:cNvPr id="4" name="TextBox 3">
            <a:extLst>
              <a:ext uri="{FF2B5EF4-FFF2-40B4-BE49-F238E27FC236}">
                <a16:creationId xmlns:a16="http://schemas.microsoft.com/office/drawing/2014/main" id="{33C8F6CB-C28D-AB0F-5073-0DC074E38B19}"/>
              </a:ext>
            </a:extLst>
          </p:cNvPr>
          <p:cNvSpPr txBox="1"/>
          <p:nvPr/>
        </p:nvSpPr>
        <p:spPr>
          <a:xfrm>
            <a:off x="2828254" y="4187171"/>
            <a:ext cx="4710545" cy="193899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endParaRPr lang="lt-LT" sz="2400" dirty="0"/>
          </a:p>
          <a:p>
            <a:pPr algn="ctr"/>
            <a:r>
              <a:rPr lang="lt-LT" sz="2400" dirty="0"/>
              <a:t>Niekas niekada negali klausti tavo slaptažodžių ir prisijungimų duomenų</a:t>
            </a:r>
          </a:p>
          <a:p>
            <a:endParaRPr lang="en-GB" sz="2400" dirty="0"/>
          </a:p>
        </p:txBody>
      </p:sp>
      <p:sp>
        <p:nvSpPr>
          <p:cNvPr id="5" name="Skaidrės numerio vietos rezervavimo ženklas 4">
            <a:extLst>
              <a:ext uri="{FF2B5EF4-FFF2-40B4-BE49-F238E27FC236}">
                <a16:creationId xmlns:a16="http://schemas.microsoft.com/office/drawing/2014/main" id="{4C3B3020-22FE-E41D-7BAC-89984A8488DF}"/>
              </a:ext>
            </a:extLst>
          </p:cNvPr>
          <p:cNvSpPr>
            <a:spLocks noGrp="1"/>
          </p:cNvSpPr>
          <p:nvPr>
            <p:ph type="sldNum" sz="quarter" idx="12"/>
          </p:nvPr>
        </p:nvSpPr>
        <p:spPr/>
        <p:txBody>
          <a:bodyPr/>
          <a:lstStyle/>
          <a:p>
            <a:fld id="{BF90A029-8ECD-4C47-BA8C-747F0C3193E5}" type="slidenum">
              <a:rPr lang="lt-LT" smtClean="0"/>
              <a:pPr/>
              <a:t>8</a:t>
            </a:fld>
            <a:endParaRPr lang="lt-LT"/>
          </a:p>
        </p:txBody>
      </p:sp>
    </p:spTree>
    <p:extLst>
      <p:ext uri="{BB962C8B-B14F-4D97-AF65-F5344CB8AC3E}">
        <p14:creationId xmlns:p14="http://schemas.microsoft.com/office/powerpoint/2010/main" val="2945843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130EE40B-8315-DCAC-C08F-06B9CA9275D3}"/>
              </a:ext>
            </a:extLst>
          </p:cNvPr>
          <p:cNvSpPr>
            <a:spLocks noGrp="1"/>
          </p:cNvSpPr>
          <p:nvPr>
            <p:ph type="title"/>
          </p:nvPr>
        </p:nvSpPr>
        <p:spPr/>
        <p:txBody>
          <a:bodyPr/>
          <a:lstStyle/>
          <a:p>
            <a:r>
              <a:rPr lang="lt-LT" dirty="0"/>
              <a:t>Ką daryti?</a:t>
            </a:r>
            <a:endParaRPr lang="en-GB" dirty="0"/>
          </a:p>
        </p:txBody>
      </p:sp>
      <p:sp>
        <p:nvSpPr>
          <p:cNvPr id="3" name="Turinio vietos rezervavimo ženklas 2">
            <a:extLst>
              <a:ext uri="{FF2B5EF4-FFF2-40B4-BE49-F238E27FC236}">
                <a16:creationId xmlns:a16="http://schemas.microsoft.com/office/drawing/2014/main" id="{96A9B016-2F7E-A586-7394-0CF9E50D8A14}"/>
              </a:ext>
            </a:extLst>
          </p:cNvPr>
          <p:cNvSpPr>
            <a:spLocks noGrp="1"/>
          </p:cNvSpPr>
          <p:nvPr>
            <p:ph idx="1"/>
          </p:nvPr>
        </p:nvSpPr>
        <p:spPr>
          <a:xfrm>
            <a:off x="788542" y="3429000"/>
            <a:ext cx="9422258" cy="2747963"/>
          </a:xfrm>
        </p:spPr>
        <p:txBody>
          <a:bodyPr>
            <a:normAutofit lnSpcReduction="10000"/>
          </a:bodyPr>
          <a:lstStyle/>
          <a:p>
            <a:r>
              <a:rPr lang="lt-LT" sz="2800" dirty="0"/>
              <a:t>Elgtis atsargiai</a:t>
            </a:r>
          </a:p>
          <a:p>
            <a:r>
              <a:rPr lang="lt-LT" sz="2800" dirty="0"/>
              <a:t>Neatskleisti savo asmeninės informacijos</a:t>
            </a:r>
          </a:p>
          <a:p>
            <a:r>
              <a:rPr lang="lt-LT" dirty="0"/>
              <a:t>Apie nepažįstamųjų žinutes pasikalbėti su tėvais ar kitais patikimais </a:t>
            </a:r>
            <a:r>
              <a:rPr lang="lt-LT" dirty="0" err="1"/>
              <a:t>žmomėmis</a:t>
            </a:r>
            <a:endParaRPr lang="lt-LT" sz="2800" dirty="0"/>
          </a:p>
          <a:p>
            <a:r>
              <a:rPr lang="lt-LT" sz="2800" dirty="0">
                <a:solidFill>
                  <a:srgbClr val="00B050"/>
                </a:solidFill>
              </a:rPr>
              <a:t>Visada papasakoti tėvams, mokytojams, jeigu internete nutinka kas nors nemalonaus!</a:t>
            </a:r>
          </a:p>
          <a:p>
            <a:endParaRPr lang="en-GB" dirty="0"/>
          </a:p>
        </p:txBody>
      </p:sp>
      <p:sp>
        <p:nvSpPr>
          <p:cNvPr id="5" name="Speech Bubble: Rectangle with Corners Rounded 3">
            <a:extLst>
              <a:ext uri="{FF2B5EF4-FFF2-40B4-BE49-F238E27FC236}">
                <a16:creationId xmlns:a16="http://schemas.microsoft.com/office/drawing/2014/main" id="{0B40E32D-4E68-7A54-7EFF-49B209904F82}"/>
              </a:ext>
            </a:extLst>
          </p:cNvPr>
          <p:cNvSpPr/>
          <p:nvPr/>
        </p:nvSpPr>
        <p:spPr>
          <a:xfrm>
            <a:off x="4953000" y="1246534"/>
            <a:ext cx="3808071" cy="1768874"/>
          </a:xfrm>
          <a:prstGeom prst="wedgeRoundRectCallout">
            <a:avLst>
              <a:gd name="adj1" fmla="val -23983"/>
              <a:gd name="adj2" fmla="val 71486"/>
              <a:gd name="adj3" fmla="val 16667"/>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7" name="TextBox 6">
            <a:extLst>
              <a:ext uri="{FF2B5EF4-FFF2-40B4-BE49-F238E27FC236}">
                <a16:creationId xmlns:a16="http://schemas.microsoft.com/office/drawing/2014/main" id="{B0E5CAE1-0C15-E476-98DC-C8093C073B50}"/>
              </a:ext>
            </a:extLst>
          </p:cNvPr>
          <p:cNvSpPr txBox="1"/>
          <p:nvPr/>
        </p:nvSpPr>
        <p:spPr>
          <a:xfrm>
            <a:off x="5103471" y="1715472"/>
            <a:ext cx="3657600" cy="830997"/>
          </a:xfrm>
          <a:prstGeom prst="rect">
            <a:avLst/>
          </a:prstGeom>
          <a:noFill/>
        </p:spPr>
        <p:txBody>
          <a:bodyPr wrap="square">
            <a:spAutoFit/>
          </a:bodyPr>
          <a:lstStyle/>
          <a:p>
            <a:pPr marL="0" indent="0" algn="ctr">
              <a:buNone/>
            </a:pPr>
            <a:r>
              <a:rPr lang="lt-LT" sz="4800" b="1" dirty="0">
                <a:solidFill>
                  <a:srgbClr val="00B050"/>
                </a:solidFill>
                <a:ea typeface="+mj-ea"/>
                <a:cs typeface="+mj-cs"/>
              </a:rPr>
              <a:t>NETYLĖTI!</a:t>
            </a:r>
          </a:p>
        </p:txBody>
      </p:sp>
      <p:sp>
        <p:nvSpPr>
          <p:cNvPr id="4" name="Skaidrės numerio vietos rezervavimo ženklas 3">
            <a:extLst>
              <a:ext uri="{FF2B5EF4-FFF2-40B4-BE49-F238E27FC236}">
                <a16:creationId xmlns:a16="http://schemas.microsoft.com/office/drawing/2014/main" id="{9D31D19B-3366-F45D-61AE-717E235337DC}"/>
              </a:ext>
            </a:extLst>
          </p:cNvPr>
          <p:cNvSpPr>
            <a:spLocks noGrp="1"/>
          </p:cNvSpPr>
          <p:nvPr>
            <p:ph type="sldNum" sz="quarter" idx="12"/>
          </p:nvPr>
        </p:nvSpPr>
        <p:spPr/>
        <p:txBody>
          <a:bodyPr/>
          <a:lstStyle/>
          <a:p>
            <a:fld id="{BF90A029-8ECD-4C47-BA8C-747F0C3193E5}" type="slidenum">
              <a:rPr lang="lt-LT" smtClean="0"/>
              <a:pPr/>
              <a:t>9</a:t>
            </a:fld>
            <a:endParaRPr lang="lt-LT"/>
          </a:p>
        </p:txBody>
      </p:sp>
    </p:spTree>
    <p:extLst>
      <p:ext uri="{BB962C8B-B14F-4D97-AF65-F5344CB8AC3E}">
        <p14:creationId xmlns:p14="http://schemas.microsoft.com/office/powerpoint/2010/main" val="1485556817"/>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Kritinis mastymas_ppt sablonas.pptx" id="{1AA3E816-D241-458F-80A3-B8DCF9CB084C}" vid="{2E74C3F6-4533-4DF8-B36F-424426BBBB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AC0FD3C6D76704BB0FC4E1CE8388A04" ma:contentTypeVersion="13" ma:contentTypeDescription="Create a new document." ma:contentTypeScope="" ma:versionID="78fe6fe0572f22fca2acfba64b0fd2fd">
  <xsd:schema xmlns:xsd="http://www.w3.org/2001/XMLSchema" xmlns:xs="http://www.w3.org/2001/XMLSchema" xmlns:p="http://schemas.microsoft.com/office/2006/metadata/properties" xmlns:ns2="49cc1fb8-9d37-45e7-9b16-5dba39ba3bae" xmlns:ns3="d612804c-aa99-40b6-9b1c-c848201fedc0" targetNamespace="http://schemas.microsoft.com/office/2006/metadata/properties" ma:root="true" ma:fieldsID="aa8f17a31c14112c8f92b44e7b06f501" ns2:_="" ns3:_="">
    <xsd:import namespace="49cc1fb8-9d37-45e7-9b16-5dba39ba3bae"/>
    <xsd:import namespace="d612804c-aa99-40b6-9b1c-c848201fedc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EventHashCode" minOccurs="0"/>
                <xsd:element ref="ns2:MediaServiceGenerationTime" minOccurs="0"/>
                <xsd:element ref="ns2:MediaServiceOCR" minOccurs="0"/>
                <xsd:element ref="ns3:SharedWithUsers" minOccurs="0"/>
                <xsd:element ref="ns3:SharedWithDetails" minOccurs="0"/>
                <xsd:element ref="ns2:MediaServiceLocation"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cc1fb8-9d37-45e7-9b16-5dba39ba3b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612804c-aa99-40b6-9b1c-c848201fedc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03E5C7-6122-4D22-84CE-C9CBF0353B0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2C6503C-A6EB-499E-B989-94BF88C6FD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cc1fb8-9d37-45e7-9b16-5dba39ba3bae"/>
    <ds:schemaRef ds:uri="d612804c-aa99-40b6-9b1c-c848201fed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C433BE5-3632-47AD-9E17-18CA6C5D794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Kritinis mastymas_ppt sablonas</Template>
  <TotalTime>0</TotalTime>
  <Words>612</Words>
  <Application>Microsoft Office PowerPoint</Application>
  <PresentationFormat>Plačiaekranė</PresentationFormat>
  <Paragraphs>109</Paragraphs>
  <Slides>16</Slides>
  <Notes>3</Notes>
  <HiddenSlides>0</HiddenSlides>
  <MMClips>0</MMClips>
  <ScaleCrop>false</ScaleCrop>
  <HeadingPairs>
    <vt:vector size="6" baseType="variant">
      <vt:variant>
        <vt:lpstr>Naudojami šriftai</vt:lpstr>
      </vt:variant>
      <vt:variant>
        <vt:i4>5</vt:i4>
      </vt:variant>
      <vt:variant>
        <vt:lpstr>Tema</vt:lpstr>
      </vt:variant>
      <vt:variant>
        <vt:i4>1</vt:i4>
      </vt:variant>
      <vt:variant>
        <vt:lpstr>Skaidrių pavadinimai</vt:lpstr>
      </vt:variant>
      <vt:variant>
        <vt:i4>16</vt:i4>
      </vt:variant>
    </vt:vector>
  </HeadingPairs>
  <TitlesOfParts>
    <vt:vector size="22" baseType="lpstr">
      <vt:lpstr>Amasis MT Pro Black</vt:lpstr>
      <vt:lpstr>Arial</vt:lpstr>
      <vt:lpstr>Avenir Next LT Pro</vt:lpstr>
      <vt:lpstr>Calibri</vt:lpstr>
      <vt:lpstr>Wingdings</vt:lpstr>
      <vt:lpstr>„Office“ tema</vt:lpstr>
      <vt:lpstr>Saugokis apgaulės internete arba atsargiai, - socialinė inžinerija!</vt:lpstr>
      <vt:lpstr>Su kuo bendraujame internete? </vt:lpstr>
      <vt:lpstr>Kas gali nutikti atskleidus per daug  informacijos apie save?</vt:lpstr>
      <vt:lpstr>Socialinė inžinerija – kas ir kodėl?</vt:lpstr>
      <vt:lpstr>Kaip išviliojama asmeninė informacija?</vt:lpstr>
      <vt:lpstr>Apgaulingos svetainės</vt:lpstr>
      <vt:lpstr>Nenaudingi sprendimai</vt:lpstr>
      <vt:lpstr>Įtartini požymiai</vt:lpstr>
      <vt:lpstr>Ką daryti?</vt:lpstr>
      <vt:lpstr>Viktorina</vt:lpstr>
      <vt:lpstr>1. E. pašto žinutė</vt:lpstr>
      <vt:lpstr>2. Žinutė feisbuke</vt:lpstr>
      <vt:lpstr>3. SMS žinutė</vt:lpstr>
      <vt:lpstr>4. Interneto svetainė</vt:lpstr>
      <vt:lpstr>5. Nuomonių formuotoja „12 kg per 2 savaites!“</vt:lpstr>
      <vt:lpstr>Klauskite!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2021-11-05T11:57:08Z</dcterms:created>
  <dcterms:modified xsi:type="dcterms:W3CDTF">2023-11-29T14:48:00Z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0x010100EAC0FD3C6D76704BB0FC4E1CE8388A04</vt:lpwstr>
  </property>
</Properties>
</file>