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80" r:id="rId4"/>
    <p:sldId id="282" r:id="rId5"/>
    <p:sldId id="283" r:id="rId6"/>
    <p:sldId id="285" r:id="rId7"/>
    <p:sldId id="286" r:id="rId8"/>
    <p:sldId id="298" r:id="rId9"/>
    <p:sldId id="299" r:id="rId10"/>
    <p:sldId id="300" r:id="rId11"/>
    <p:sldId id="29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1" d="100"/>
          <a:sy n="101" d="100"/>
        </p:scale>
        <p:origin x="12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675A26F3-AA7A-D8CB-02CB-95171A377FAC}"/>
              </a:ext>
            </a:extLst>
          </p:cNvPr>
          <p:cNvSpPr/>
          <p:nvPr/>
        </p:nvSpPr>
        <p:spPr>
          <a:xfrm>
            <a:off x="0" y="0"/>
            <a:ext cx="12192000" cy="5934878"/>
          </a:xfrm>
          <a:prstGeom prst="rect">
            <a:avLst/>
          </a:prstGeom>
          <a:solidFill>
            <a:srgbClr val="FFC00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160" noProof="0" dirty="0">
                <a:solidFill>
                  <a:srgbClr val="FFFF00"/>
                </a:solidFill>
              </a:rPr>
              <a:t> </a:t>
            </a:r>
          </a:p>
        </p:txBody>
      </p:sp>
      <p:sp>
        <p:nvSpPr>
          <p:cNvPr id="3" name="Subtitle 2"/>
          <p:cNvSpPr>
            <a:spLocks noGrp="1"/>
          </p:cNvSpPr>
          <p:nvPr>
            <p:ph type="subTitle" idx="1" hasCustomPrompt="1"/>
          </p:nvPr>
        </p:nvSpPr>
        <p:spPr>
          <a:xfrm>
            <a:off x="5423925" y="3886200"/>
            <a:ext cx="6158475" cy="1752600"/>
          </a:xfr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548640" indent="0" algn="ctr">
              <a:buNone/>
              <a:defRPr>
                <a:solidFill>
                  <a:schemeClr val="tx1">
                    <a:tint val="75000"/>
                  </a:schemeClr>
                </a:solidFill>
              </a:defRPr>
            </a:lvl2pPr>
            <a:lvl3pPr marL="1097280" indent="0" algn="ctr">
              <a:buNone/>
              <a:defRPr>
                <a:solidFill>
                  <a:schemeClr val="tx1">
                    <a:tint val="75000"/>
                  </a:schemeClr>
                </a:solidFill>
              </a:defRPr>
            </a:lvl3pPr>
            <a:lvl4pPr marL="1645920" indent="0" algn="ctr">
              <a:buNone/>
              <a:defRPr>
                <a:solidFill>
                  <a:schemeClr val="tx1">
                    <a:tint val="75000"/>
                  </a:schemeClr>
                </a:solidFill>
              </a:defRPr>
            </a:lvl4pPr>
            <a:lvl5pPr marL="2194560" indent="0" algn="ctr">
              <a:buNone/>
              <a:defRPr>
                <a:solidFill>
                  <a:schemeClr val="tx1">
                    <a:tint val="75000"/>
                  </a:schemeClr>
                </a:solidFill>
              </a:defRPr>
            </a:lvl5pPr>
            <a:lvl6pPr marL="2743200" indent="0" algn="ctr">
              <a:buNone/>
              <a:defRPr>
                <a:solidFill>
                  <a:schemeClr val="tx1">
                    <a:tint val="75000"/>
                  </a:schemeClr>
                </a:solidFill>
              </a:defRPr>
            </a:lvl6pPr>
            <a:lvl7pPr marL="3291840" indent="0" algn="ctr">
              <a:buNone/>
              <a:defRPr>
                <a:solidFill>
                  <a:schemeClr val="tx1">
                    <a:tint val="75000"/>
                  </a:schemeClr>
                </a:solidFill>
              </a:defRPr>
            </a:lvl7pPr>
            <a:lvl8pPr marL="3840480" indent="0" algn="ctr">
              <a:buNone/>
              <a:defRPr>
                <a:solidFill>
                  <a:schemeClr val="tx1">
                    <a:tint val="75000"/>
                  </a:schemeClr>
                </a:solidFill>
              </a:defRPr>
            </a:lvl8pPr>
            <a:lvl9pPr marL="4389120" indent="0" algn="ctr">
              <a:buNone/>
              <a:defRPr>
                <a:solidFill>
                  <a:schemeClr val="tx1">
                    <a:tint val="75000"/>
                  </a:schemeClr>
                </a:solidFill>
              </a:defRPr>
            </a:lvl9pPr>
          </a:lstStyle>
          <a:p>
            <a:r>
              <a:rPr lang="lt-LT" noProof="0" dirty="0" err="1"/>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subtitle</a:t>
            </a:r>
            <a:r>
              <a:rPr lang="lt-LT" noProof="0" dirty="0"/>
              <a:t> </a:t>
            </a:r>
            <a:r>
              <a:rPr lang="lt-LT" noProof="0" dirty="0" err="1"/>
              <a:t>style</a:t>
            </a:r>
            <a:endParaRPr lang="lt-LT" noProof="0" dirty="0"/>
          </a:p>
        </p:txBody>
      </p:sp>
      <p:sp>
        <p:nvSpPr>
          <p:cNvPr id="4" name="Date Placeholder 3"/>
          <p:cNvSpPr>
            <a:spLocks noGrp="1"/>
          </p:cNvSpPr>
          <p:nvPr>
            <p:ph type="dt" sz="half" idx="10"/>
          </p:nvPr>
        </p:nvSpPr>
        <p:spPr/>
        <p:txBody>
          <a:bodyPr/>
          <a:lstStyle/>
          <a:p>
            <a:fld id="{B61BEF0D-F0BB-DE4B-95CE-6DB70DBA9567}" type="datetimeFigureOut">
              <a:rPr lang="en-US" smtClean="0"/>
              <a:pPr/>
              <a:t>11/29/2023</a:t>
            </a:fld>
            <a:endParaRPr lang="en-US" dirty="0"/>
          </a:p>
        </p:txBody>
      </p:sp>
      <p:sp>
        <p:nvSpPr>
          <p:cNvPr id="5" name="Footer Placeholder 4"/>
          <p:cNvSpPr>
            <a:spLocks noGrp="1"/>
          </p:cNvSpPr>
          <p:nvPr>
            <p:ph type="ftr" sz="quarter" idx="11"/>
          </p:nvPr>
        </p:nvSpPr>
        <p:spPr>
          <a:xfrm>
            <a:off x="6674825" y="5273676"/>
            <a:ext cx="3860800" cy="365125"/>
          </a:xfrm>
        </p:spPr>
        <p:txBody>
          <a:bodyPr/>
          <a:lstStyle/>
          <a:p>
            <a:endParaRPr lang="en-US" dirty="0"/>
          </a:p>
        </p:txBody>
      </p:sp>
      <p:sp>
        <p:nvSpPr>
          <p:cNvPr id="6" name="Slide Number Placeholder 5"/>
          <p:cNvSpPr>
            <a:spLocks noGrp="1"/>
          </p:cNvSpPr>
          <p:nvPr>
            <p:ph type="sldNum" sz="quarter" idx="12"/>
          </p:nvPr>
        </p:nvSpPr>
        <p:spPr>
          <a:xfrm>
            <a:off x="10535625" y="5273676"/>
            <a:ext cx="1043076" cy="365125"/>
          </a:xfrm>
        </p:spPr>
        <p:txBody>
          <a:bodyPr/>
          <a:lstStyle/>
          <a:p>
            <a:fld id="{D57F1E4F-1CFF-5643-939E-217C01CDF565}" type="slidenum">
              <a:rPr lang="en-US" smtClean="0"/>
              <a:pPr/>
              <a:t>‹#›</a:t>
            </a:fld>
            <a:endParaRPr lang="en-US" dirty="0"/>
          </a:p>
        </p:txBody>
      </p:sp>
      <p:pic>
        <p:nvPicPr>
          <p:cNvPr id="8" name="Picture 6" descr="kr m.png">
            <a:extLst>
              <a:ext uri="{FF2B5EF4-FFF2-40B4-BE49-F238E27FC236}">
                <a16:creationId xmlns:a16="http://schemas.microsoft.com/office/drawing/2014/main" id="{F3111BBD-EEAE-1E66-333A-740271BB78ED}"/>
              </a:ext>
            </a:extLst>
          </p:cNvPr>
          <p:cNvPicPr>
            <a:picLocks noChangeAspect="1"/>
          </p:cNvPicPr>
          <p:nvPr/>
        </p:nvPicPr>
        <p:blipFill>
          <a:blip r:embed="rId2" cstate="print"/>
          <a:stretch>
            <a:fillRect/>
          </a:stretch>
        </p:blipFill>
        <p:spPr>
          <a:xfrm>
            <a:off x="5903979" y="836712"/>
            <a:ext cx="3936437" cy="996410"/>
          </a:xfrm>
          <a:prstGeom prst="rect">
            <a:avLst/>
          </a:prstGeom>
        </p:spPr>
      </p:pic>
      <p:pic>
        <p:nvPicPr>
          <p:cNvPr id="9" name="Picture 12" descr="ppt2.png">
            <a:extLst>
              <a:ext uri="{FF2B5EF4-FFF2-40B4-BE49-F238E27FC236}">
                <a16:creationId xmlns:a16="http://schemas.microsoft.com/office/drawing/2014/main" id="{120AD7E7-5DEC-B7F2-6CFD-36883C182157}"/>
              </a:ext>
            </a:extLst>
          </p:cNvPr>
          <p:cNvPicPr>
            <a:picLocks noChangeAspect="1"/>
          </p:cNvPicPr>
          <p:nvPr/>
        </p:nvPicPr>
        <p:blipFill>
          <a:blip r:embed="rId3" cstate="print"/>
          <a:stretch>
            <a:fillRect/>
          </a:stretch>
        </p:blipFill>
        <p:spPr>
          <a:xfrm>
            <a:off x="-96011" y="404664"/>
            <a:ext cx="2854107" cy="5633105"/>
          </a:xfrm>
          <a:prstGeom prst="rect">
            <a:avLst/>
          </a:prstGeom>
        </p:spPr>
      </p:pic>
      <p:pic>
        <p:nvPicPr>
          <p:cNvPr id="10" name="Picture 13" descr="ppt 2.png">
            <a:extLst>
              <a:ext uri="{FF2B5EF4-FFF2-40B4-BE49-F238E27FC236}">
                <a16:creationId xmlns:a16="http://schemas.microsoft.com/office/drawing/2014/main" id="{8794AB22-6A5F-307C-DDF9-853D17837D09}"/>
              </a:ext>
            </a:extLst>
          </p:cNvPr>
          <p:cNvPicPr>
            <a:picLocks noChangeAspect="1"/>
          </p:cNvPicPr>
          <p:nvPr/>
        </p:nvPicPr>
        <p:blipFill>
          <a:blip r:embed="rId4" cstate="print"/>
          <a:stretch>
            <a:fillRect/>
          </a:stretch>
        </p:blipFill>
        <p:spPr>
          <a:xfrm>
            <a:off x="719403" y="957696"/>
            <a:ext cx="5568619" cy="4784948"/>
          </a:xfrm>
          <a:prstGeom prst="rect">
            <a:avLst/>
          </a:prstGeom>
        </p:spPr>
      </p:pic>
      <p:pic>
        <p:nvPicPr>
          <p:cNvPr id="11" name="Paveikslėlis 10">
            <a:extLst>
              <a:ext uri="{FF2B5EF4-FFF2-40B4-BE49-F238E27FC236}">
                <a16:creationId xmlns:a16="http://schemas.microsoft.com/office/drawing/2014/main" id="{38F17CA2-5E53-6995-2324-77F93F4D5C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38669" y="6211725"/>
            <a:ext cx="1938599" cy="292379"/>
          </a:xfrm>
          <a:prstGeom prst="rect">
            <a:avLst/>
          </a:prstGeom>
        </p:spPr>
      </p:pic>
      <p:pic>
        <p:nvPicPr>
          <p:cNvPr id="12" name="Paveikslėlis 11">
            <a:extLst>
              <a:ext uri="{FF2B5EF4-FFF2-40B4-BE49-F238E27FC236}">
                <a16:creationId xmlns:a16="http://schemas.microsoft.com/office/drawing/2014/main" id="{1A091B1F-DBCF-C867-E062-584B52C8938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16480" y="6211726"/>
            <a:ext cx="989056" cy="425993"/>
          </a:xfrm>
          <a:prstGeom prst="rect">
            <a:avLst/>
          </a:prstGeom>
        </p:spPr>
      </p:pic>
      <p:sp>
        <p:nvSpPr>
          <p:cNvPr id="14" name="Rectangle 4">
            <a:extLst>
              <a:ext uri="{FF2B5EF4-FFF2-40B4-BE49-F238E27FC236}">
                <a16:creationId xmlns:a16="http://schemas.microsoft.com/office/drawing/2014/main" id="{453E7BDD-C73A-DB03-DE2B-6B99C11DD38D}"/>
              </a:ext>
            </a:extLst>
          </p:cNvPr>
          <p:cNvSpPr/>
          <p:nvPr/>
        </p:nvSpPr>
        <p:spPr>
          <a:xfrm>
            <a:off x="-48683" y="5934879"/>
            <a:ext cx="4281669" cy="923120"/>
          </a:xfrm>
          <a:custGeom>
            <a:avLst/>
            <a:gdLst>
              <a:gd name="connsiteX0" fmla="*/ 0 w 3211252"/>
              <a:gd name="connsiteY0" fmla="*/ 0 h 769267"/>
              <a:gd name="connsiteX1" fmla="*/ 3211252 w 3211252"/>
              <a:gd name="connsiteY1" fmla="*/ 0 h 769267"/>
              <a:gd name="connsiteX2" fmla="*/ 3211252 w 3211252"/>
              <a:gd name="connsiteY2" fmla="*/ 769267 h 769267"/>
              <a:gd name="connsiteX3" fmla="*/ 0 w 3211252"/>
              <a:gd name="connsiteY3" fmla="*/ 769267 h 769267"/>
              <a:gd name="connsiteX4" fmla="*/ 0 w 3211252"/>
              <a:gd name="connsiteY4" fmla="*/ 0 h 769267"/>
              <a:gd name="connsiteX0" fmla="*/ 0 w 3211252"/>
              <a:gd name="connsiteY0" fmla="*/ 0 h 769267"/>
              <a:gd name="connsiteX1" fmla="*/ 3211252 w 3211252"/>
              <a:gd name="connsiteY1" fmla="*/ 0 h 769267"/>
              <a:gd name="connsiteX2" fmla="*/ 3211252 w 3211252"/>
              <a:gd name="connsiteY2" fmla="*/ 769267 h 769267"/>
              <a:gd name="connsiteX3" fmla="*/ 0 w 3211252"/>
              <a:gd name="connsiteY3" fmla="*/ 769267 h 769267"/>
              <a:gd name="connsiteX4" fmla="*/ 0 w 3211252"/>
              <a:gd name="connsiteY4" fmla="*/ 0 h 769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1252" h="769267">
                <a:moveTo>
                  <a:pt x="0" y="0"/>
                </a:moveTo>
                <a:lnTo>
                  <a:pt x="3211252" y="0"/>
                </a:lnTo>
                <a:lnTo>
                  <a:pt x="3211252" y="769267"/>
                </a:lnTo>
                <a:lnTo>
                  <a:pt x="0" y="769267"/>
                </a:lnTo>
                <a:lnTo>
                  <a:pt x="0" y="0"/>
                </a:lnTo>
                <a:close/>
              </a:path>
            </a:pathLst>
          </a:custGeom>
          <a:solidFill>
            <a:srgbClr val="FFC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160" noProof="0" dirty="0">
                <a:solidFill>
                  <a:srgbClr val="FFFF00"/>
                </a:solidFill>
              </a:rPr>
              <a:t> </a:t>
            </a:r>
          </a:p>
        </p:txBody>
      </p:sp>
      <p:pic>
        <p:nvPicPr>
          <p:cNvPr id="13" name="Paveikslėlis 12">
            <a:extLst>
              <a:ext uri="{FF2B5EF4-FFF2-40B4-BE49-F238E27FC236}">
                <a16:creationId xmlns:a16="http://schemas.microsoft.com/office/drawing/2014/main" id="{02283D3C-9DE0-64CE-7E30-76BCB4DA075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28181" y="6158752"/>
            <a:ext cx="1754088" cy="425993"/>
          </a:xfrm>
          <a:prstGeom prst="rect">
            <a:avLst/>
          </a:prstGeom>
        </p:spPr>
      </p:pic>
      <p:sp>
        <p:nvSpPr>
          <p:cNvPr id="15" name="TextBox 14">
            <a:extLst>
              <a:ext uri="{FF2B5EF4-FFF2-40B4-BE49-F238E27FC236}">
                <a16:creationId xmlns:a16="http://schemas.microsoft.com/office/drawing/2014/main" id="{501240BA-6875-6F72-8FAD-9E58F21EC861}"/>
              </a:ext>
            </a:extLst>
          </p:cNvPr>
          <p:cNvSpPr txBox="1"/>
          <p:nvPr/>
        </p:nvSpPr>
        <p:spPr>
          <a:xfrm>
            <a:off x="719403" y="6184657"/>
            <a:ext cx="2976331" cy="461665"/>
          </a:xfrm>
          <a:prstGeom prst="rect">
            <a:avLst/>
          </a:prstGeom>
          <a:noFill/>
        </p:spPr>
        <p:txBody>
          <a:bodyPr wrap="square" rtlCol="0">
            <a:spAutoFit/>
          </a:bodyPr>
          <a:lstStyle/>
          <a:p>
            <a:r>
              <a:rPr lang="lt-LT" sz="1200" b="1" dirty="0">
                <a:effectLst/>
              </a:rPr>
              <a:t>MEDIJŲ RAŠTINGUMO STIPRINIMAS BENDRUOMENĖSE</a:t>
            </a:r>
          </a:p>
        </p:txBody>
      </p:sp>
      <p:sp>
        <p:nvSpPr>
          <p:cNvPr id="2" name="Title 1"/>
          <p:cNvSpPr>
            <a:spLocks noGrp="1"/>
          </p:cNvSpPr>
          <p:nvPr>
            <p:ph type="ctrTitle" hasCustomPrompt="1"/>
          </p:nvPr>
        </p:nvSpPr>
        <p:spPr>
          <a:xfrm>
            <a:off x="5423925" y="2130427"/>
            <a:ext cx="6158475" cy="1470025"/>
          </a:xfrm>
        </p:spPr>
        <p:txBody>
          <a:bodyPr>
            <a:noAutofit/>
          </a:bodyPr>
          <a:lstStyle>
            <a:lvl1pPr>
              <a:defRPr sz="4800">
                <a:latin typeface="Arial" panose="020B0604020202020204" pitchFamily="34" charset="0"/>
                <a:cs typeface="Arial" panose="020B0604020202020204" pitchFamily="34" charset="0"/>
              </a:defRPr>
            </a:lvl1pPr>
          </a:lstStyle>
          <a:p>
            <a:r>
              <a:rPr lang="lt-LT" noProof="0" dirty="0" err="1"/>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title</a:t>
            </a:r>
            <a:r>
              <a:rPr lang="lt-LT" noProof="0" dirty="0"/>
              <a:t> </a:t>
            </a:r>
            <a:r>
              <a:rPr lang="lt-LT" noProof="0" dirty="0" err="1"/>
              <a:t>style</a:t>
            </a:r>
            <a:endParaRPr lang="lt-LT" noProof="0" dirty="0"/>
          </a:p>
        </p:txBody>
      </p:sp>
      <p:pic>
        <p:nvPicPr>
          <p:cNvPr id="16" name="Picture 14" descr="Untitled-12.png">
            <a:extLst>
              <a:ext uri="{FF2B5EF4-FFF2-40B4-BE49-F238E27FC236}">
                <a16:creationId xmlns:a16="http://schemas.microsoft.com/office/drawing/2014/main" id="{DE1ADF75-B55A-E7F9-CA0D-841D2A70FC1B}"/>
              </a:ext>
            </a:extLst>
          </p:cNvPr>
          <p:cNvPicPr>
            <a:picLocks noChangeAspect="1"/>
          </p:cNvPicPr>
          <p:nvPr/>
        </p:nvPicPr>
        <p:blipFill>
          <a:blip r:embed="rId8" cstate="print"/>
          <a:stretch>
            <a:fillRect/>
          </a:stretch>
        </p:blipFill>
        <p:spPr>
          <a:xfrm>
            <a:off x="4325707" y="4838303"/>
            <a:ext cx="906197" cy="819235"/>
          </a:xfrm>
          <a:prstGeom prst="rect">
            <a:avLst/>
          </a:prstGeom>
        </p:spPr>
      </p:pic>
    </p:spTree>
    <p:extLst>
      <p:ext uri="{BB962C8B-B14F-4D97-AF65-F5344CB8AC3E}">
        <p14:creationId xmlns:p14="http://schemas.microsoft.com/office/powerpoint/2010/main" val="2068790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a:p>
        </p:txBody>
      </p:sp>
      <p:sp>
        <p:nvSpPr>
          <p:cNvPr id="3" name="Vertical Text Placeholder 2"/>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126717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5"/>
            <a:ext cx="2743200" cy="4387850"/>
          </a:xfrm>
        </p:spPr>
        <p:txBody>
          <a:bodyPr vert="eaVert"/>
          <a:lstStyle/>
          <a:p>
            <a:r>
              <a:rPr lang="lt-LT"/>
              <a:t>Spustelėję redaguokite stilių</a:t>
            </a:r>
            <a:endParaRPr lang="en-US"/>
          </a:p>
        </p:txBody>
      </p:sp>
      <p:sp>
        <p:nvSpPr>
          <p:cNvPr id="3" name="Vertical Text Placeholder 2"/>
          <p:cNvSpPr>
            <a:spLocks noGrp="1"/>
          </p:cNvSpPr>
          <p:nvPr>
            <p:ph type="body" orient="vert" idx="1"/>
          </p:nvPr>
        </p:nvSpPr>
        <p:spPr>
          <a:xfrm>
            <a:off x="609600" y="206375"/>
            <a:ext cx="8026400" cy="4387850"/>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519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pic>
        <p:nvPicPr>
          <p:cNvPr id="9" name="Picture 8" descr="sonas3.jpg"/>
          <p:cNvPicPr>
            <a:picLocks noChangeAspect="1"/>
          </p:cNvPicPr>
          <p:nvPr/>
        </p:nvPicPr>
        <p:blipFill>
          <a:blip r:embed="rId2" cstate="print"/>
          <a:srcRect t="11812"/>
          <a:stretch>
            <a:fillRect/>
          </a:stretch>
        </p:blipFill>
        <p:spPr>
          <a:xfrm>
            <a:off x="9215669" y="923122"/>
            <a:ext cx="2976331" cy="5965356"/>
          </a:xfrm>
          <a:prstGeom prst="rect">
            <a:avLst/>
          </a:prstGeom>
        </p:spPr>
      </p:pic>
      <p:sp>
        <p:nvSpPr>
          <p:cNvPr id="2" name="Title 1"/>
          <p:cNvSpPr>
            <a:spLocks noGrp="1"/>
          </p:cNvSpPr>
          <p:nvPr>
            <p:ph type="title" hasCustomPrompt="1"/>
          </p:nvPr>
        </p:nvSpPr>
        <p:spPr>
          <a:xfrm>
            <a:off x="609600" y="145435"/>
            <a:ext cx="8942784" cy="1253350"/>
          </a:xfrm>
        </p:spPr>
        <p:txBody>
          <a:bodyPr>
            <a:normAutofit/>
          </a:bodyPr>
          <a:lstStyle>
            <a:lvl1pPr algn="l">
              <a:defRPr sz="3360" b="0">
                <a:latin typeface="Arial" pitchFamily="34" charset="0"/>
                <a:cs typeface="Arial" pitchFamily="34" charset="0"/>
              </a:defRPr>
            </a:lvl1pPr>
          </a:lstStyle>
          <a:p>
            <a:r>
              <a:rPr lang="lt-LT" noProof="0"/>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title</a:t>
            </a:r>
            <a:r>
              <a:rPr lang="lt-LT" noProof="0" dirty="0"/>
              <a:t> </a:t>
            </a:r>
            <a:r>
              <a:rPr lang="lt-LT" noProof="0" dirty="0" err="1"/>
              <a:t>style</a:t>
            </a:r>
            <a:endParaRPr lang="lt-LT" noProof="0" dirty="0"/>
          </a:p>
        </p:txBody>
      </p:sp>
      <p:sp>
        <p:nvSpPr>
          <p:cNvPr id="3" name="Content Placeholder 2"/>
          <p:cNvSpPr>
            <a:spLocks noGrp="1"/>
          </p:cNvSpPr>
          <p:nvPr>
            <p:ph idx="1" hasCustomPrompt="1"/>
          </p:nvPr>
        </p:nvSpPr>
        <p:spPr>
          <a:xfrm>
            <a:off x="609600" y="1787217"/>
            <a:ext cx="9614859" cy="4338946"/>
          </a:xfrm>
        </p:spPr>
        <p:txBody>
          <a:bodyPr/>
          <a:lstStyle>
            <a:lvl1pPr>
              <a:defRPr sz="2400">
                <a:latin typeface="Arial" pitchFamily="34" charset="0"/>
                <a:cs typeface="Arial" pitchFamily="34" charset="0"/>
              </a:defRPr>
            </a:lvl1pPr>
          </a:lstStyle>
          <a:p>
            <a:pPr lvl="0"/>
            <a:r>
              <a:rPr lang="lt-LT" noProof="0"/>
              <a:t>Click</a:t>
            </a:r>
            <a:r>
              <a:rPr lang="lt-LT" noProof="0" dirty="0"/>
              <a:t> to </a:t>
            </a:r>
            <a:r>
              <a:rPr lang="lt-LT" noProof="0" dirty="0" err="1"/>
              <a:t>edit</a:t>
            </a:r>
            <a:r>
              <a:rPr lang="lt-LT" noProof="0" dirty="0"/>
              <a:t> </a:t>
            </a:r>
            <a:r>
              <a:rPr lang="lt-LT" noProof="0" dirty="0" err="1"/>
              <a:t>Master</a:t>
            </a:r>
            <a:r>
              <a:rPr lang="lt-LT" noProof="0" dirty="0"/>
              <a:t> </a:t>
            </a:r>
            <a:r>
              <a:rPr lang="lt-LT" noProof="0" dirty="0" err="1"/>
              <a:t>text</a:t>
            </a:r>
            <a:r>
              <a:rPr lang="lt-LT" noProof="0" dirty="0"/>
              <a:t> </a:t>
            </a:r>
            <a:r>
              <a:rPr lang="lt-LT" noProof="0" dirty="0" err="1"/>
              <a:t>styles</a:t>
            </a:r>
            <a:endParaRPr lang="lt-LT" noProof="0" dirty="0"/>
          </a:p>
          <a:p>
            <a:pPr lvl="1"/>
            <a:r>
              <a:rPr lang="lt-LT" noProof="0" dirty="0" err="1"/>
              <a:t>Second</a:t>
            </a:r>
            <a:r>
              <a:rPr lang="lt-LT" noProof="0" dirty="0"/>
              <a:t> </a:t>
            </a:r>
            <a:r>
              <a:rPr lang="lt-LT" noProof="0" dirty="0" err="1"/>
              <a:t>level</a:t>
            </a:r>
            <a:endParaRPr lang="lt-LT" noProof="0" dirty="0"/>
          </a:p>
          <a:p>
            <a:pPr lvl="2"/>
            <a:r>
              <a:rPr lang="lt-LT" noProof="0" dirty="0" err="1"/>
              <a:t>Third</a:t>
            </a:r>
            <a:r>
              <a:rPr lang="lt-LT" noProof="0" dirty="0"/>
              <a:t> </a:t>
            </a:r>
            <a:r>
              <a:rPr lang="lt-LT" noProof="0" dirty="0" err="1"/>
              <a:t>level</a:t>
            </a:r>
            <a:endParaRPr lang="lt-LT" noProof="0" dirty="0"/>
          </a:p>
          <a:p>
            <a:pPr lvl="3"/>
            <a:r>
              <a:rPr lang="lt-LT" noProof="0" dirty="0" err="1"/>
              <a:t>Fourth</a:t>
            </a:r>
            <a:r>
              <a:rPr lang="lt-LT" noProof="0" dirty="0"/>
              <a:t> </a:t>
            </a:r>
            <a:r>
              <a:rPr lang="lt-LT" noProof="0" dirty="0" err="1"/>
              <a:t>level</a:t>
            </a:r>
            <a:endParaRPr lang="lt-LT" noProof="0" dirty="0"/>
          </a:p>
          <a:p>
            <a:pPr lvl="4"/>
            <a:r>
              <a:rPr lang="lt-LT" noProof="0" dirty="0" err="1"/>
              <a:t>Fifth</a:t>
            </a:r>
            <a:r>
              <a:rPr lang="lt-LT" noProof="0" dirty="0"/>
              <a:t> </a:t>
            </a:r>
            <a:r>
              <a:rPr lang="lt-LT" noProof="0" dirty="0" err="1"/>
              <a:t>level</a:t>
            </a:r>
            <a:endParaRPr lang="lt-LT" noProof="0" dirty="0"/>
          </a:p>
        </p:txBody>
      </p:sp>
      <p:sp>
        <p:nvSpPr>
          <p:cNvPr id="5" name="Footer Placeholder 4"/>
          <p:cNvSpPr>
            <a:spLocks noGrp="1"/>
          </p:cNvSpPr>
          <p:nvPr>
            <p:ph type="ftr" sz="quarter" idx="11"/>
          </p:nvPr>
        </p:nvSpPr>
        <p:spPr>
          <a:xfrm>
            <a:off x="609600" y="6332034"/>
            <a:ext cx="3860800" cy="365125"/>
          </a:xfrm>
        </p:spPr>
        <p:txBody>
          <a:bodyPr/>
          <a:lstStyle/>
          <a:p>
            <a:endParaRPr lang="en-US" dirty="0"/>
          </a:p>
        </p:txBody>
      </p:sp>
      <p:sp>
        <p:nvSpPr>
          <p:cNvPr id="6" name="Slide Number Placeholder 5"/>
          <p:cNvSpPr>
            <a:spLocks noGrp="1"/>
          </p:cNvSpPr>
          <p:nvPr>
            <p:ph type="sldNum" sz="quarter" idx="12"/>
          </p:nvPr>
        </p:nvSpPr>
        <p:spPr>
          <a:xfrm>
            <a:off x="6116399" y="6324758"/>
            <a:ext cx="2844800" cy="365125"/>
          </a:xfrm>
        </p:spPr>
        <p:txBody>
          <a:bodyPr/>
          <a:lstStyle/>
          <a:p>
            <a:fld id="{D57F1E4F-1CFF-5643-939E-217C01CDF565}" type="slidenum">
              <a:rPr lang="en-US" smtClean="0"/>
              <a:pPr/>
              <a:t>‹#›</a:t>
            </a:fld>
            <a:endParaRPr lang="en-US" dirty="0"/>
          </a:p>
        </p:txBody>
      </p:sp>
      <p:pic>
        <p:nvPicPr>
          <p:cNvPr id="11" name="Picture 10" descr="kritinis mastymas_d.jpg"/>
          <p:cNvPicPr>
            <a:picLocks noChangeAspect="1"/>
          </p:cNvPicPr>
          <p:nvPr/>
        </p:nvPicPr>
        <p:blipFill>
          <a:blip r:embed="rId3" cstate="print"/>
          <a:stretch>
            <a:fillRect/>
          </a:stretch>
        </p:blipFill>
        <p:spPr>
          <a:xfrm>
            <a:off x="10416480" y="491074"/>
            <a:ext cx="1584480" cy="515046"/>
          </a:xfrm>
          <a:prstGeom prst="rect">
            <a:avLst/>
          </a:prstGeom>
        </p:spPr>
      </p:pic>
    </p:spTree>
    <p:extLst>
      <p:ext uri="{BB962C8B-B14F-4D97-AF65-F5344CB8AC3E}">
        <p14:creationId xmlns:p14="http://schemas.microsoft.com/office/powerpoint/2010/main" val="42222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4"/>
          </a:xfrm>
        </p:spPr>
        <p:txBody>
          <a:bodyPr anchor="t"/>
          <a:lstStyle>
            <a:lvl1pPr algn="l">
              <a:defRPr sz="4800" b="1" cap="all"/>
            </a:lvl1pPr>
          </a:lstStyle>
          <a:p>
            <a:r>
              <a:rPr lang="lt-LT"/>
              <a:t>Spustelėję redaguokite stilių</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400">
                <a:solidFill>
                  <a:schemeClr val="tx1">
                    <a:tint val="75000"/>
                  </a:schemeClr>
                </a:solidFill>
              </a:defRPr>
            </a:lvl1pPr>
            <a:lvl2pPr marL="548640" indent="0">
              <a:buNone/>
              <a:defRPr sz="2160">
                <a:solidFill>
                  <a:schemeClr val="tx1">
                    <a:tint val="75000"/>
                  </a:schemeClr>
                </a:solidFill>
              </a:defRPr>
            </a:lvl2pPr>
            <a:lvl3pPr marL="1097280" indent="0">
              <a:buNone/>
              <a:defRPr sz="1920">
                <a:solidFill>
                  <a:schemeClr val="tx1">
                    <a:tint val="75000"/>
                  </a:schemeClr>
                </a:solidFill>
              </a:defRPr>
            </a:lvl3pPr>
            <a:lvl4pPr marL="1645920" indent="0">
              <a:buNone/>
              <a:defRPr sz="1680">
                <a:solidFill>
                  <a:schemeClr val="tx1">
                    <a:tint val="75000"/>
                  </a:schemeClr>
                </a:solidFill>
              </a:defRPr>
            </a:lvl4pPr>
            <a:lvl5pPr marL="2194560" indent="0">
              <a:buNone/>
              <a:defRPr sz="1680">
                <a:solidFill>
                  <a:schemeClr val="tx1">
                    <a:tint val="75000"/>
                  </a:schemeClr>
                </a:solidFill>
              </a:defRPr>
            </a:lvl5pPr>
            <a:lvl6pPr marL="2743200" indent="0">
              <a:buNone/>
              <a:defRPr sz="1680">
                <a:solidFill>
                  <a:schemeClr val="tx1">
                    <a:tint val="75000"/>
                  </a:schemeClr>
                </a:solidFill>
              </a:defRPr>
            </a:lvl6pPr>
            <a:lvl7pPr marL="3291840" indent="0">
              <a:buNone/>
              <a:defRPr sz="1680">
                <a:solidFill>
                  <a:schemeClr val="tx1">
                    <a:tint val="75000"/>
                  </a:schemeClr>
                </a:solidFill>
              </a:defRPr>
            </a:lvl7pPr>
            <a:lvl8pPr marL="3840480" indent="0">
              <a:buNone/>
              <a:defRPr sz="1680">
                <a:solidFill>
                  <a:schemeClr val="tx1">
                    <a:tint val="75000"/>
                  </a:schemeClr>
                </a:solidFill>
              </a:defRPr>
            </a:lvl8pPr>
            <a:lvl9pPr marL="4389120" indent="0">
              <a:buNone/>
              <a:defRPr sz="168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955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a:p>
        </p:txBody>
      </p:sp>
      <p:sp>
        <p:nvSpPr>
          <p:cNvPr id="3" name="Content Placeholder 2"/>
          <p:cNvSpPr>
            <a:spLocks noGrp="1"/>
          </p:cNvSpPr>
          <p:nvPr>
            <p:ph sz="half" idx="1"/>
          </p:nvPr>
        </p:nvSpPr>
        <p:spPr>
          <a:xfrm>
            <a:off x="609600" y="1200150"/>
            <a:ext cx="5384800" cy="3394075"/>
          </a:xfrm>
        </p:spPr>
        <p:txBody>
          <a:bodyPr/>
          <a:lstStyle>
            <a:lvl1pPr>
              <a:defRPr sz="3360"/>
            </a:lvl1pPr>
            <a:lvl2pPr>
              <a:defRPr sz="2880"/>
            </a:lvl2pPr>
            <a:lvl3pPr>
              <a:defRPr sz="2400"/>
            </a:lvl3pPr>
            <a:lvl4pPr>
              <a:defRPr sz="2160"/>
            </a:lvl4pPr>
            <a:lvl5pPr>
              <a:defRPr sz="2160"/>
            </a:lvl5pPr>
            <a:lvl6pPr>
              <a:defRPr sz="2160"/>
            </a:lvl6pPr>
            <a:lvl7pPr>
              <a:defRPr sz="2160"/>
            </a:lvl7pPr>
            <a:lvl8pPr>
              <a:defRPr sz="2160"/>
            </a:lvl8pPr>
            <a:lvl9pPr>
              <a:defRPr sz="216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Content Placeholder 3"/>
          <p:cNvSpPr>
            <a:spLocks noGrp="1"/>
          </p:cNvSpPr>
          <p:nvPr>
            <p:ph sz="half" idx="2"/>
          </p:nvPr>
        </p:nvSpPr>
        <p:spPr>
          <a:xfrm>
            <a:off x="6197600" y="1200150"/>
            <a:ext cx="5384800" cy="3394075"/>
          </a:xfrm>
        </p:spPr>
        <p:txBody>
          <a:bodyPr/>
          <a:lstStyle>
            <a:lvl1pPr>
              <a:defRPr sz="3360"/>
            </a:lvl1pPr>
            <a:lvl2pPr>
              <a:defRPr sz="2880"/>
            </a:lvl2pPr>
            <a:lvl3pPr>
              <a:defRPr sz="2400"/>
            </a:lvl3pPr>
            <a:lvl4pPr>
              <a:defRPr sz="2160"/>
            </a:lvl4pPr>
            <a:lvl5pPr>
              <a:defRPr sz="2160"/>
            </a:lvl5pPr>
            <a:lvl6pPr>
              <a:defRPr sz="2160"/>
            </a:lvl6pPr>
            <a:lvl7pPr>
              <a:defRPr sz="2160"/>
            </a:lvl7pPr>
            <a:lvl8pPr>
              <a:defRPr sz="2160"/>
            </a:lvl8pPr>
            <a:lvl9pPr>
              <a:defRPr sz="216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Date Placeholder 4"/>
          <p:cNvSpPr>
            <a:spLocks noGrp="1"/>
          </p:cNvSpPr>
          <p:nvPr>
            <p:ph type="dt" sz="half" idx="10"/>
          </p:nvPr>
        </p:nvSpPr>
        <p:spPr/>
        <p:txBody>
          <a:bodyPr/>
          <a:lstStyle/>
          <a:p>
            <a:fld id="{EB712588-04B1-427B-82EE-E8DB90309F08}" type="datetimeFigureOut">
              <a:rPr lang="en-US" smtClean="0"/>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52085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lt-LT"/>
              <a:t>Spustelėję redaguokite stilių</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lt-LT"/>
              <a:t>Spustelėkite, kad galėtumėte redaguoti šablono teksto stilius</a:t>
            </a:r>
          </a:p>
        </p:txBody>
      </p:sp>
      <p:sp>
        <p:nvSpPr>
          <p:cNvPr id="4" name="Content Placeholder 3"/>
          <p:cNvSpPr>
            <a:spLocks noGrp="1"/>
          </p:cNvSpPr>
          <p:nvPr>
            <p:ph sz="half" idx="2"/>
          </p:nvPr>
        </p:nvSpPr>
        <p:spPr>
          <a:xfrm>
            <a:off x="609600" y="2174875"/>
            <a:ext cx="5386917" cy="3951288"/>
          </a:xfrm>
        </p:spPr>
        <p:txBody>
          <a:bodyPr/>
          <a:lstStyle>
            <a:lvl1pPr>
              <a:defRPr sz="2880"/>
            </a:lvl1pPr>
            <a:lvl2pPr>
              <a:defRPr sz="2400"/>
            </a:lvl2pPr>
            <a:lvl3pPr>
              <a:defRPr sz="2160"/>
            </a:lvl3pPr>
            <a:lvl4pPr>
              <a:defRPr sz="1920"/>
            </a:lvl4pPr>
            <a:lvl5pPr>
              <a:defRPr sz="1920"/>
            </a:lvl5pPr>
            <a:lvl6pPr>
              <a:defRPr sz="1920"/>
            </a:lvl6pPr>
            <a:lvl7pPr>
              <a:defRPr sz="1920"/>
            </a:lvl7pPr>
            <a:lvl8pPr>
              <a:defRPr sz="1920"/>
            </a:lvl8pPr>
            <a:lvl9pPr>
              <a:defRPr sz="192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5" name="Text Placeholder 4"/>
          <p:cNvSpPr>
            <a:spLocks noGrp="1"/>
          </p:cNvSpPr>
          <p:nvPr>
            <p:ph type="body" sz="quarter" idx="3"/>
          </p:nvPr>
        </p:nvSpPr>
        <p:spPr>
          <a:xfrm>
            <a:off x="6193370" y="1535113"/>
            <a:ext cx="5389033" cy="639763"/>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lt-LT"/>
              <a:t>Spustelėkite, kad galėtumėte redaguoti šablono teksto stilius</a:t>
            </a:r>
          </a:p>
        </p:txBody>
      </p:sp>
      <p:sp>
        <p:nvSpPr>
          <p:cNvPr id="6" name="Content Placeholder 5"/>
          <p:cNvSpPr>
            <a:spLocks noGrp="1"/>
          </p:cNvSpPr>
          <p:nvPr>
            <p:ph sz="quarter" idx="4"/>
          </p:nvPr>
        </p:nvSpPr>
        <p:spPr>
          <a:xfrm>
            <a:off x="6193370" y="2174875"/>
            <a:ext cx="5389033" cy="3951288"/>
          </a:xfrm>
        </p:spPr>
        <p:txBody>
          <a:bodyPr/>
          <a:lstStyle>
            <a:lvl1pPr>
              <a:defRPr sz="2880"/>
            </a:lvl1pPr>
            <a:lvl2pPr>
              <a:defRPr sz="2400"/>
            </a:lvl2pPr>
            <a:lvl3pPr>
              <a:defRPr sz="2160"/>
            </a:lvl3pPr>
            <a:lvl4pPr>
              <a:defRPr sz="1920"/>
            </a:lvl4pPr>
            <a:lvl5pPr>
              <a:defRPr sz="1920"/>
            </a:lvl5pPr>
            <a:lvl6pPr>
              <a:defRPr sz="1920"/>
            </a:lvl6pPr>
            <a:lvl7pPr>
              <a:defRPr sz="1920"/>
            </a:lvl7pPr>
            <a:lvl8pPr>
              <a:defRPr sz="1920"/>
            </a:lvl8pPr>
            <a:lvl9pPr>
              <a:defRPr sz="192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11/29/2023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012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11/29/2023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234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6112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49"/>
            <a:ext cx="4011084" cy="1162051"/>
          </a:xfrm>
        </p:spPr>
        <p:txBody>
          <a:bodyPr anchor="b"/>
          <a:lstStyle>
            <a:lvl1pPr algn="l">
              <a:defRPr sz="2400" b="1"/>
            </a:lvl1pPr>
          </a:lstStyle>
          <a:p>
            <a:r>
              <a:rPr lang="lt-LT"/>
              <a:t>Spustelėję redaguokite stilių</a:t>
            </a:r>
            <a:endParaRPr lang="en-US"/>
          </a:p>
        </p:txBody>
      </p:sp>
      <p:sp>
        <p:nvSpPr>
          <p:cNvPr id="3" name="Content Placeholder 2"/>
          <p:cNvSpPr>
            <a:spLocks noGrp="1"/>
          </p:cNvSpPr>
          <p:nvPr>
            <p:ph idx="1"/>
          </p:nvPr>
        </p:nvSpPr>
        <p:spPr>
          <a:xfrm>
            <a:off x="4766733" y="273052"/>
            <a:ext cx="6815667" cy="5853113"/>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Text Placeholder 3"/>
          <p:cNvSpPr>
            <a:spLocks noGrp="1"/>
          </p:cNvSpPr>
          <p:nvPr>
            <p:ph type="body" sz="half" idx="2"/>
          </p:nvPr>
        </p:nvSpPr>
        <p:spPr>
          <a:xfrm>
            <a:off x="609603" y="1435102"/>
            <a:ext cx="4011084" cy="4691063"/>
          </a:xfrm>
        </p:spPr>
        <p:txBody>
          <a:bodyPr/>
          <a:lstStyle>
            <a:lvl1pPr marL="0" indent="0">
              <a:buNone/>
              <a:defRPr sz="1680"/>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42A54C80-263E-416B-A8E0-580EDEADCBDC}" type="datetimeFigureOut">
              <a:rPr lang="en-US" smtClean="0"/>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412763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400" b="1"/>
            </a:lvl1pPr>
          </a:lstStyle>
          <a:p>
            <a:r>
              <a:rPr lang="lt-LT"/>
              <a:t>Spustelėję redaguokite stilių</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r>
              <a:rPr lang="lt-LT"/>
              <a:t>Spustelėkite piktogramą norėdami įtraukti paveikslėlį</a:t>
            </a:r>
            <a:endParaRPr lang="en-US"/>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680"/>
            </a:lvl1pPr>
            <a:lvl2pPr marL="548640" indent="0">
              <a:buNone/>
              <a:defRPr sz="1440"/>
            </a:lvl2pPr>
            <a:lvl3pPr marL="1097280" indent="0">
              <a:buNone/>
              <a:defRPr sz="1200"/>
            </a:lvl3pPr>
            <a:lvl4pPr marL="1645920" indent="0">
              <a:buNone/>
              <a:defRPr sz="1080"/>
            </a:lvl4pPr>
            <a:lvl5pPr marL="2194560" indent="0">
              <a:buNone/>
              <a:defRPr sz="1080"/>
            </a:lvl5pPr>
            <a:lvl6pPr marL="2743200" indent="0">
              <a:buNone/>
              <a:defRPr sz="1080"/>
            </a:lvl6pPr>
            <a:lvl7pPr marL="3291840" indent="0">
              <a:buNone/>
              <a:defRPr sz="1080"/>
            </a:lvl7pPr>
            <a:lvl8pPr marL="3840480" indent="0">
              <a:buNone/>
              <a:defRPr sz="1080"/>
            </a:lvl8pPr>
            <a:lvl9pPr marL="4389120" indent="0">
              <a:buNone/>
              <a:defRPr sz="108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smtClean="0"/>
              <a:pPr/>
              <a:t>11/29/2023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339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lt-LT"/>
              <a:t>Spustelėję redaguokite stilių</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440">
                <a:solidFill>
                  <a:schemeClr val="tx1">
                    <a:tint val="75000"/>
                  </a:schemeClr>
                </a:solidFill>
              </a:defRPr>
            </a:lvl1pPr>
          </a:lstStyle>
          <a:p>
            <a:fld id="{B61BEF0D-F0BB-DE4B-95CE-6DB70DBA9567}" type="datetimeFigureOut">
              <a:rPr lang="en-US" smtClean="0"/>
              <a:pPr/>
              <a:t>11/29/2023</a:t>
            </a:fld>
            <a:endParaRPr lang="en-US"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44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665220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1097280" rtl="0" eaLnBrk="1" latinLnBrk="0" hangingPunct="1">
        <a:spcBef>
          <a:spcPct val="0"/>
        </a:spcBef>
        <a:buNone/>
        <a:defRPr sz="5280" kern="1200">
          <a:solidFill>
            <a:schemeClr val="tx1"/>
          </a:solidFill>
          <a:latin typeface="+mj-lt"/>
          <a:ea typeface="+mj-ea"/>
          <a:cs typeface="+mj-cs"/>
        </a:defRPr>
      </a:lvl1pPr>
    </p:titleStyle>
    <p:bodyStyle>
      <a:lvl1pPr marL="411480" indent="-411480" algn="l" defTabSz="1097280" rtl="0" eaLnBrk="1" latinLnBrk="0" hangingPunct="1">
        <a:spcBef>
          <a:spcPct val="20000"/>
        </a:spcBef>
        <a:buFont typeface="Arial" pitchFamily="34" charset="0"/>
        <a:buChar char="•"/>
        <a:defRPr sz="3840" kern="1200">
          <a:solidFill>
            <a:schemeClr val="tx1"/>
          </a:solidFill>
          <a:latin typeface="+mn-lt"/>
          <a:ea typeface="+mn-ea"/>
          <a:cs typeface="+mn-cs"/>
        </a:defRPr>
      </a:lvl1pPr>
      <a:lvl2pPr marL="891540" indent="-342900" algn="l" defTabSz="1097280" rtl="0" eaLnBrk="1" latinLnBrk="0" hangingPunct="1">
        <a:spcBef>
          <a:spcPct val="20000"/>
        </a:spcBef>
        <a:buFont typeface="Arial" pitchFamily="34" charset="0"/>
        <a:buChar char="–"/>
        <a:defRPr sz="3360" kern="1200">
          <a:solidFill>
            <a:schemeClr val="tx1"/>
          </a:solidFill>
          <a:latin typeface="+mn-lt"/>
          <a:ea typeface="+mn-ea"/>
          <a:cs typeface="+mn-cs"/>
        </a:defRPr>
      </a:lvl2pPr>
      <a:lvl3pPr marL="1371600" indent="-274320" algn="l" defTabSz="1097280" rtl="0" eaLnBrk="1" latinLnBrk="0" hangingPunct="1">
        <a:spcBef>
          <a:spcPct val="20000"/>
        </a:spcBef>
        <a:buFont typeface="Arial" pitchFamily="34" charset="0"/>
        <a:buChar char="•"/>
        <a:defRPr sz="2880" kern="1200">
          <a:solidFill>
            <a:schemeClr val="tx1"/>
          </a:solidFill>
          <a:latin typeface="+mn-lt"/>
          <a:ea typeface="+mn-ea"/>
          <a:cs typeface="+mn-cs"/>
        </a:defRPr>
      </a:lvl3pPr>
      <a:lvl4pPr marL="192024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88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52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616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80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440" indent="-274320" algn="l" defTabSz="1097280"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inis pavadinimas 2">
            <a:extLst>
              <a:ext uri="{FF2B5EF4-FFF2-40B4-BE49-F238E27FC236}">
                <a16:creationId xmlns:a16="http://schemas.microsoft.com/office/drawing/2014/main" id="{E8C269A4-D4A3-7CC0-FE38-33A9323CF553}"/>
              </a:ext>
            </a:extLst>
          </p:cNvPr>
          <p:cNvSpPr>
            <a:spLocks noGrp="1"/>
          </p:cNvSpPr>
          <p:nvPr>
            <p:ph type="subTitle" idx="1"/>
          </p:nvPr>
        </p:nvSpPr>
        <p:spPr>
          <a:xfrm>
            <a:off x="5423925" y="4239490"/>
            <a:ext cx="6158475" cy="1399309"/>
          </a:xfrm>
        </p:spPr>
        <p:txBody>
          <a:bodyPr/>
          <a:lstStyle/>
          <a:p>
            <a:r>
              <a:rPr lang="lt-LT" dirty="0"/>
              <a:t>Skirta 9-12 kl.</a:t>
            </a:r>
            <a:endParaRPr lang="en-GB" dirty="0"/>
          </a:p>
        </p:txBody>
      </p:sp>
      <p:sp>
        <p:nvSpPr>
          <p:cNvPr id="2" name="Pavadinimas 1">
            <a:extLst>
              <a:ext uri="{FF2B5EF4-FFF2-40B4-BE49-F238E27FC236}">
                <a16:creationId xmlns:a16="http://schemas.microsoft.com/office/drawing/2014/main" id="{70B16042-CF42-0FCF-A680-91AB7476AB44}"/>
              </a:ext>
            </a:extLst>
          </p:cNvPr>
          <p:cNvSpPr>
            <a:spLocks noGrp="1"/>
          </p:cNvSpPr>
          <p:nvPr>
            <p:ph type="ctrTitle"/>
          </p:nvPr>
        </p:nvSpPr>
        <p:spPr>
          <a:xfrm>
            <a:off x="5423925" y="2416175"/>
            <a:ext cx="6158475" cy="1470025"/>
          </a:xfrm>
        </p:spPr>
        <p:txBody>
          <a:bodyPr/>
          <a:lstStyle/>
          <a:p>
            <a:r>
              <a:rPr lang="lt-LT" dirty="0"/>
              <a:t>Saviraiška internete</a:t>
            </a:r>
            <a:br>
              <a:rPr lang="lt-LT" dirty="0"/>
            </a:br>
            <a:r>
              <a:rPr lang="lt-LT" sz="3600" kern="0" dirty="0">
                <a:effectLst/>
                <a:latin typeface="Calibri" panose="020F0502020204030204" pitchFamily="34" charset="0"/>
                <a:ea typeface="Calibri" panose="020F0502020204030204" pitchFamily="34" charset="0"/>
              </a:rPr>
              <a:t>Kūryba, nuomonės ar reklama?</a:t>
            </a:r>
            <a:endParaRPr lang="en-GB" dirty="0"/>
          </a:p>
        </p:txBody>
      </p:sp>
    </p:spTree>
    <p:extLst>
      <p:ext uri="{BB962C8B-B14F-4D97-AF65-F5344CB8AC3E}">
        <p14:creationId xmlns:p14="http://schemas.microsoft.com/office/powerpoint/2010/main" val="1818904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9889973-BB81-C4A2-10AD-888136D6455D}"/>
              </a:ext>
            </a:extLst>
          </p:cNvPr>
          <p:cNvSpPr>
            <a:spLocks noGrp="1"/>
          </p:cNvSpPr>
          <p:nvPr>
            <p:ph type="title"/>
          </p:nvPr>
        </p:nvSpPr>
        <p:spPr/>
        <p:txBody>
          <a:bodyPr/>
          <a:lstStyle/>
          <a:p>
            <a:r>
              <a:rPr lang="lt-LT" dirty="0"/>
              <a:t>Įvertink turinį (6)</a:t>
            </a:r>
            <a:endParaRPr lang="en-GB" dirty="0"/>
          </a:p>
        </p:txBody>
      </p:sp>
      <p:sp>
        <p:nvSpPr>
          <p:cNvPr id="3" name="Turinio vietos rezervavimo ženklas 2">
            <a:extLst>
              <a:ext uri="{FF2B5EF4-FFF2-40B4-BE49-F238E27FC236}">
                <a16:creationId xmlns:a16="http://schemas.microsoft.com/office/drawing/2014/main" id="{A8C51848-0C53-4DF4-E712-35020AF480D1}"/>
              </a:ext>
            </a:extLst>
          </p:cNvPr>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marL="0" indent="0">
              <a:lnSpc>
                <a:spcPct val="107000"/>
              </a:lnSpc>
              <a:spcAft>
                <a:spcPts val="800"/>
              </a:spcAft>
              <a:buNone/>
            </a:pPr>
            <a:r>
              <a:rPr lang="lt-LT" sz="1800" u="sng" dirty="0">
                <a:solidFill>
                  <a:srgbClr val="0070C0"/>
                </a:solidFill>
                <a:effectLst/>
                <a:latin typeface="Aptos" panose="020B0004020202020204" pitchFamily="34" charset="0"/>
                <a:ea typeface="Times New Roman" panose="02020603050405020304" pitchFamily="18" charset="0"/>
                <a:cs typeface="Times New Roman" panose="02020603050405020304" pitchFamily="18" charset="0"/>
              </a:rPr>
              <a:t>=Anonimas=</a:t>
            </a:r>
          </a:p>
          <a:p>
            <a:pPr marL="0" indent="0">
              <a:lnSpc>
                <a:spcPct val="107000"/>
              </a:lnSpc>
              <a:spcAft>
                <a:spcPts val="800"/>
              </a:spcAft>
              <a:buNone/>
            </a:pPr>
            <a:r>
              <a:rPr lang="lt-LT" sz="1800" b="1"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Klimato katastrofa: Jums nėra kur slėptis!</a:t>
            </a:r>
            <a:endParaRPr lang="lt-LT"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Draugai, ar žinote, kokia siaubinga ateitis mūsų laukia? Klimato katastrofa ne tik ateina </a:t>
            </a:r>
            <a:r>
              <a:rPr lang="lt-LT" sz="18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ji jau čia! Mūsų planetą sunaikins klimato kaita.</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Viskas, ką jūs darote, yra svarbu. Jūsų automobilis, plastikiniai šiukšlių maišai, gyvulininkystė </a:t>
            </a:r>
            <a:r>
              <a:rPr lang="lt-LT" sz="18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visa tai yra kaltininkai. Jūs visi esate atsakingi už šią nelaimę!</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Bet yra būdas išsigelbėti. Pakeiskite savo gyvenimo būdą, pašalinkite visą plastiką, imkitės vegetariškos dietos ir pradėkite gyventi ekologiškai. Tik tada yra vilties, kad galėsime išgelbėti mūsų planetą ir jūsų ateitį!</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Jūs negalite slėptis nuo klimato katastrofos. Ar pajėgsite jai sutrukdyti?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351040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3C0CF3A-C870-0664-23FF-78AD651E6F85}"/>
              </a:ext>
            </a:extLst>
          </p:cNvPr>
          <p:cNvSpPr>
            <a:spLocks noGrp="1"/>
          </p:cNvSpPr>
          <p:nvPr>
            <p:ph type="title"/>
          </p:nvPr>
        </p:nvSpPr>
        <p:spPr>
          <a:xfrm>
            <a:off x="2797809" y="1295417"/>
            <a:ext cx="6120131" cy="1320800"/>
          </a:xfrm>
        </p:spPr>
        <p:txBody>
          <a:bodyPr/>
          <a:lstStyle/>
          <a:p>
            <a:pPr algn="ctr"/>
            <a:r>
              <a:rPr lang="lt-LT" dirty="0"/>
              <a:t>Klauskite!</a:t>
            </a:r>
            <a:endParaRPr lang="en-GB" dirty="0"/>
          </a:p>
        </p:txBody>
      </p:sp>
      <p:pic>
        <p:nvPicPr>
          <p:cNvPr id="4" name="Picture 3">
            <a:extLst>
              <a:ext uri="{FF2B5EF4-FFF2-40B4-BE49-F238E27FC236}">
                <a16:creationId xmlns:a16="http://schemas.microsoft.com/office/drawing/2014/main" id="{09D49217-4739-1146-928E-5450BC000826}"/>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013469" y="5458893"/>
            <a:ext cx="6120130" cy="545465"/>
          </a:xfrm>
          <a:prstGeom prst="rect">
            <a:avLst/>
          </a:prstGeom>
        </p:spPr>
      </p:pic>
      <p:sp>
        <p:nvSpPr>
          <p:cNvPr id="3" name="TextBox 2">
            <a:extLst>
              <a:ext uri="{FF2B5EF4-FFF2-40B4-BE49-F238E27FC236}">
                <a16:creationId xmlns:a16="http://schemas.microsoft.com/office/drawing/2014/main" id="{CBE10B6D-4177-6D32-0455-21E4840BB803}"/>
              </a:ext>
            </a:extLst>
          </p:cNvPr>
          <p:cNvSpPr txBox="1"/>
          <p:nvPr/>
        </p:nvSpPr>
        <p:spPr>
          <a:xfrm>
            <a:off x="2652689" y="2616217"/>
            <a:ext cx="6615234" cy="2228850"/>
          </a:xfrm>
          <a:prstGeom prst="rect">
            <a:avLst/>
          </a:prstGeom>
          <a:solidFill>
            <a:srgbClr val="92D050"/>
          </a:solidFill>
          <a:ln>
            <a:noFill/>
          </a:ln>
          <a:effectLst>
            <a:glow rad="139700">
              <a:schemeClr val="accent3">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lnRef>
          <a:fillRef idx="1">
            <a:schemeClr val="lt1"/>
          </a:fillRef>
          <a:effectRef idx="0">
            <a:schemeClr val="accent1"/>
          </a:effectRef>
          <a:fontRef idx="minor">
            <a:schemeClr val="dk1"/>
          </a:fontRef>
        </p:style>
        <p:txBody>
          <a:bodyPr wrap="square" anchor="ctr" anchorCtr="0">
            <a:noAutofit/>
          </a:bodyPr>
          <a:lstStyle/>
          <a:p>
            <a:pPr marL="228600">
              <a:lnSpc>
                <a:spcPct val="107000"/>
              </a:lnSpc>
              <a:spcAft>
                <a:spcPts val="800"/>
              </a:spcAft>
            </a:pPr>
            <a:r>
              <a:rPr lang="lt-LT" dirty="0">
                <a:solidFill>
                  <a:schemeClr val="bg1"/>
                </a:solidFill>
              </a:rPr>
              <a:t>Garbingas ir atsakingas turinys internete padeda kurti visiems draugišką ir saugų internetą. </a:t>
            </a:r>
          </a:p>
          <a:p>
            <a:pPr marL="228600">
              <a:lnSpc>
                <a:spcPct val="107000"/>
              </a:lnSpc>
              <a:spcAft>
                <a:spcPts val="800"/>
              </a:spcAft>
            </a:pPr>
            <a:endParaRPr lang="lt-LT" dirty="0">
              <a:solidFill>
                <a:schemeClr val="bg1"/>
              </a:solidFill>
            </a:endParaRPr>
          </a:p>
          <a:p>
            <a:pPr marL="228600">
              <a:lnSpc>
                <a:spcPct val="107000"/>
              </a:lnSpc>
              <a:spcAft>
                <a:spcPts val="800"/>
              </a:spcAft>
            </a:pPr>
            <a:r>
              <a:rPr lang="lt-LT" dirty="0">
                <a:solidFill>
                  <a:schemeClr val="bg1"/>
                </a:solidFill>
              </a:rPr>
              <a:t>Pastebėję apgaulingą ir draudžiamą turinį, praneškite </a:t>
            </a:r>
            <a:r>
              <a:rPr lang="lt-LT" dirty="0" err="1">
                <a:solidFill>
                  <a:schemeClr val="bg1"/>
                </a:solidFill>
              </a:rPr>
              <a:t>švarusinternetas.lt</a:t>
            </a:r>
            <a:endParaRPr lang="en-GB" dirty="0">
              <a:solidFill>
                <a:schemeClr val="bg1"/>
              </a:solidFill>
            </a:endParaRPr>
          </a:p>
        </p:txBody>
      </p:sp>
    </p:spTree>
    <p:extLst>
      <p:ext uri="{BB962C8B-B14F-4D97-AF65-F5344CB8AC3E}">
        <p14:creationId xmlns:p14="http://schemas.microsoft.com/office/powerpoint/2010/main" val="370538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98DC893-4B46-7CB0-7428-052643A0B7E4}"/>
              </a:ext>
            </a:extLst>
          </p:cNvPr>
          <p:cNvSpPr>
            <a:spLocks noGrp="1"/>
          </p:cNvSpPr>
          <p:nvPr>
            <p:ph type="title"/>
          </p:nvPr>
        </p:nvSpPr>
        <p:spPr/>
        <p:txBody>
          <a:bodyPr/>
          <a:lstStyle/>
          <a:p>
            <a:r>
              <a:rPr lang="lt-LT" dirty="0"/>
              <a:t>Kokius turinio kūrėjus žinote?</a:t>
            </a:r>
            <a:endParaRPr lang="en-GB" dirty="0"/>
          </a:p>
        </p:txBody>
      </p:sp>
      <p:sp>
        <p:nvSpPr>
          <p:cNvPr id="3" name="Turinio vietos rezervavimo ženklas 2">
            <a:extLst>
              <a:ext uri="{FF2B5EF4-FFF2-40B4-BE49-F238E27FC236}">
                <a16:creationId xmlns:a16="http://schemas.microsoft.com/office/drawing/2014/main" id="{FFF5C3D5-32A6-B30B-F8A6-700F165E5FBE}"/>
              </a:ext>
            </a:extLst>
          </p:cNvPr>
          <p:cNvSpPr>
            <a:spLocks noGrp="1"/>
          </p:cNvSpPr>
          <p:nvPr>
            <p:ph idx="1"/>
          </p:nvPr>
        </p:nvSpPr>
        <p:spPr>
          <a:xfrm>
            <a:off x="677334" y="1732547"/>
            <a:ext cx="8596668" cy="4308815"/>
          </a:xfrm>
        </p:spPr>
        <p:txBody>
          <a:bodyPr>
            <a:normAutofit fontScale="92500" lnSpcReduction="10000"/>
          </a:bodyPr>
          <a:lstStyle/>
          <a:p>
            <a:r>
              <a:rPr lang="lt-LT" dirty="0"/>
              <a:t>Nuomonių formuotojai, vaizdo </a:t>
            </a:r>
            <a:r>
              <a:rPr lang="lt-LT" dirty="0" err="1"/>
              <a:t>tinklaraštininkai</a:t>
            </a:r>
            <a:r>
              <a:rPr lang="lt-LT" dirty="0"/>
              <a:t>, „</a:t>
            </a:r>
            <a:r>
              <a:rPr lang="lt-LT" dirty="0" err="1"/>
              <a:t>tiktokeriai</a:t>
            </a:r>
            <a:r>
              <a:rPr lang="lt-LT" dirty="0"/>
              <a:t>“ ir pan.</a:t>
            </a:r>
          </a:p>
          <a:p>
            <a:r>
              <a:rPr lang="lt-LT" dirty="0"/>
              <a:t>Kodėl jie kuria internete?</a:t>
            </a:r>
          </a:p>
          <a:p>
            <a:r>
              <a:rPr lang="lt-LT" dirty="0"/>
              <a:t>Kodėl jie nori būti matomi?</a:t>
            </a:r>
          </a:p>
          <a:p>
            <a:r>
              <a:rPr lang="lt-LT" dirty="0"/>
              <a:t>Kodėl už šią veiklą galima gauti pinigų?</a:t>
            </a:r>
          </a:p>
          <a:p>
            <a:r>
              <a:rPr lang="lt-LT" dirty="0"/>
              <a:t>Kas jiems nori mokėti pinigus?</a:t>
            </a:r>
          </a:p>
          <a:p>
            <a:r>
              <a:rPr lang="lt-LT" dirty="0"/>
              <a:t>Ką jie turi daryti, kad gautų daugiau pinigų?</a:t>
            </a:r>
          </a:p>
          <a:p>
            <a:r>
              <a:rPr lang="lt-LT" dirty="0"/>
              <a:t>Kaip tapti turinio kūrėju?</a:t>
            </a:r>
          </a:p>
          <a:p>
            <a:r>
              <a:rPr lang="lt-LT" dirty="0"/>
              <a:t>Kiek patikimas jų turinys?</a:t>
            </a:r>
          </a:p>
          <a:p>
            <a:r>
              <a:rPr lang="lt-LT" dirty="0"/>
              <a:t>Kiek svarbus sąžiningumas šioje veikloje?</a:t>
            </a:r>
          </a:p>
          <a:p>
            <a:r>
              <a:rPr lang="lt-LT" dirty="0"/>
              <a:t>Kokias taisykles susikurčiau, jei būčiau turinio kūrėjas?</a:t>
            </a:r>
          </a:p>
        </p:txBody>
      </p:sp>
    </p:spTree>
    <p:extLst>
      <p:ext uri="{BB962C8B-B14F-4D97-AF65-F5344CB8AC3E}">
        <p14:creationId xmlns:p14="http://schemas.microsoft.com/office/powerpoint/2010/main" val="80654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979760F-346F-5436-2276-DB6897ECFA33}"/>
              </a:ext>
            </a:extLst>
          </p:cNvPr>
          <p:cNvSpPr>
            <a:spLocks noGrp="1"/>
          </p:cNvSpPr>
          <p:nvPr>
            <p:ph type="title"/>
          </p:nvPr>
        </p:nvSpPr>
        <p:spPr/>
        <p:txBody>
          <a:bodyPr/>
          <a:lstStyle/>
          <a:p>
            <a:r>
              <a:rPr lang="lt-LT" dirty="0"/>
              <a:t>Nuomonės formuotojų ir </a:t>
            </a:r>
            <a:r>
              <a:rPr lang="lt-LT" dirty="0" err="1"/>
              <a:t>tinklaraštininkų</a:t>
            </a:r>
            <a:r>
              <a:rPr lang="lt-LT" dirty="0"/>
              <a:t> veikla</a:t>
            </a:r>
            <a:endParaRPr lang="en-GB" dirty="0"/>
          </a:p>
        </p:txBody>
      </p:sp>
      <p:sp>
        <p:nvSpPr>
          <p:cNvPr id="3" name="Turinio vietos rezervavimo ženklas 2">
            <a:extLst>
              <a:ext uri="{FF2B5EF4-FFF2-40B4-BE49-F238E27FC236}">
                <a16:creationId xmlns:a16="http://schemas.microsoft.com/office/drawing/2014/main" id="{CB3793B7-2E98-9B89-BBED-79206AE0A624}"/>
              </a:ext>
            </a:extLst>
          </p:cNvPr>
          <p:cNvSpPr>
            <a:spLocks noGrp="1"/>
          </p:cNvSpPr>
          <p:nvPr>
            <p:ph idx="1"/>
          </p:nvPr>
        </p:nvSpPr>
        <p:spPr/>
        <p:txBody>
          <a:bodyPr/>
          <a:lstStyle/>
          <a:p>
            <a:r>
              <a:rPr lang="lt-LT" dirty="0"/>
              <a:t>Ką veikia nuomonės formuotojai ar </a:t>
            </a:r>
            <a:r>
              <a:rPr lang="lt-LT" dirty="0" err="1"/>
              <a:t>tinklaraštininkai</a:t>
            </a:r>
            <a:r>
              <a:rPr lang="lt-LT" dirty="0"/>
              <a:t>? </a:t>
            </a:r>
          </a:p>
          <a:p>
            <a:r>
              <a:rPr lang="lt-LT" dirty="0"/>
              <a:t>Kas, kodėl ir kiek juos žiūri?</a:t>
            </a:r>
          </a:p>
          <a:p>
            <a:r>
              <a:rPr lang="lt-LT" dirty="0"/>
              <a:t>Kokiomis temomis jie kuria turinį? </a:t>
            </a:r>
          </a:p>
          <a:p>
            <a:r>
              <a:rPr lang="lt-LT" dirty="0"/>
              <a:t>Kokią įtaką jie turi kitiems žmonėms, jų nuomonei ir sprendimams?</a:t>
            </a:r>
          </a:p>
          <a:p>
            <a:r>
              <a:rPr lang="lt-LT" dirty="0"/>
              <a:t>Kokią galią jie turi visuomenėje?</a:t>
            </a:r>
          </a:p>
          <a:p>
            <a:pPr lvl="1"/>
            <a:endParaRPr lang="en-GB" dirty="0"/>
          </a:p>
        </p:txBody>
      </p:sp>
    </p:spTree>
    <p:extLst>
      <p:ext uri="{BB962C8B-B14F-4D97-AF65-F5344CB8AC3E}">
        <p14:creationId xmlns:p14="http://schemas.microsoft.com/office/powerpoint/2010/main" val="167612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9FA57A0-C251-80C7-850D-32B7AD2A8C97}"/>
              </a:ext>
            </a:extLst>
          </p:cNvPr>
          <p:cNvSpPr>
            <a:spLocks noGrp="1"/>
          </p:cNvSpPr>
          <p:nvPr>
            <p:ph type="title"/>
          </p:nvPr>
        </p:nvSpPr>
        <p:spPr/>
        <p:txBody>
          <a:bodyPr/>
          <a:lstStyle/>
          <a:p>
            <a:r>
              <a:rPr lang="lt-LT" dirty="0"/>
              <a:t>Reklama internete</a:t>
            </a:r>
            <a:endParaRPr lang="en-GB" dirty="0"/>
          </a:p>
        </p:txBody>
      </p:sp>
      <p:sp>
        <p:nvSpPr>
          <p:cNvPr id="3" name="Turinio vietos rezervavimo ženklas 2">
            <a:extLst>
              <a:ext uri="{FF2B5EF4-FFF2-40B4-BE49-F238E27FC236}">
                <a16:creationId xmlns:a16="http://schemas.microsoft.com/office/drawing/2014/main" id="{CF5E56E6-54BA-D949-27DD-7D864DDA82D1}"/>
              </a:ext>
            </a:extLst>
          </p:cNvPr>
          <p:cNvSpPr>
            <a:spLocks noGrp="1"/>
          </p:cNvSpPr>
          <p:nvPr>
            <p:ph idx="1"/>
          </p:nvPr>
        </p:nvSpPr>
        <p:spPr/>
        <p:txBody>
          <a:bodyPr>
            <a:normAutofit fontScale="92500"/>
          </a:bodyPr>
          <a:lstStyle/>
          <a:p>
            <a:r>
              <a:rPr lang="lt-LT" dirty="0"/>
              <a:t>Kaip reklama atsiranda mūsų ekranuose?</a:t>
            </a:r>
          </a:p>
          <a:p>
            <a:r>
              <a:rPr lang="lt-LT" dirty="0"/>
              <a:t>Kaip valdyti reklamą ir nuo jos apsisaugoti?</a:t>
            </a:r>
          </a:p>
          <a:p>
            <a:r>
              <a:rPr lang="lt-LT" dirty="0"/>
              <a:t>Kaip atpažinti paslėptą reklamą?</a:t>
            </a:r>
          </a:p>
          <a:p>
            <a:pPr lvl="1" indent="-342900">
              <a:buFont typeface="Symbol" panose="05050102010706020507" pitchFamily="18" charset="2"/>
              <a:buChar char=""/>
            </a:pPr>
            <a:r>
              <a:rPr lang="lt-LT" sz="2400" dirty="0">
                <a:solidFill>
                  <a:srgbClr val="0070C0"/>
                </a:solidFill>
              </a:rPr>
              <a:t>Ar nurodyta, iš kur gauta informacija?</a:t>
            </a:r>
          </a:p>
          <a:p>
            <a:pPr lvl="1" indent="-342900">
              <a:lnSpc>
                <a:spcPct val="107000"/>
              </a:lnSpc>
              <a:spcAft>
                <a:spcPts val="800"/>
              </a:spcAft>
              <a:buFont typeface="Symbol" panose="05050102010706020507" pitchFamily="18" charset="2"/>
              <a:buChar char=""/>
            </a:pPr>
            <a:r>
              <a:rPr lang="lt-LT" sz="2400" dirty="0">
                <a:solidFill>
                  <a:srgbClr val="0070C0"/>
                </a:solidFill>
              </a:rPr>
              <a:t>Kokia šios paskyros, svetainės, tinklaraščio paskirtis? Ar joje yra daugiau informacijos šia tema?</a:t>
            </a:r>
          </a:p>
          <a:p>
            <a:pPr lvl="1" indent="-342900">
              <a:buFont typeface="Symbol" panose="05050102010706020507" pitchFamily="18" charset="2"/>
              <a:buChar char=""/>
            </a:pPr>
            <a:r>
              <a:rPr lang="lt-LT" sz="2400" dirty="0">
                <a:solidFill>
                  <a:srgbClr val="0070C0"/>
                </a:solidFill>
              </a:rPr>
              <a:t>Ar šią informaciją skelbia kiti, žinomi ir patikimi šaltiniai?</a:t>
            </a:r>
          </a:p>
          <a:p>
            <a:pPr lvl="1" indent="-342900">
              <a:buFont typeface="Symbol" panose="05050102010706020507" pitchFamily="18" charset="2"/>
              <a:buChar char=""/>
            </a:pPr>
            <a:r>
              <a:rPr lang="lt-LT" sz="2400" dirty="0">
                <a:solidFill>
                  <a:srgbClr val="0070C0"/>
                </a:solidFill>
              </a:rPr>
              <a:t>Ar nėra raginimų ką nors skubiai daryti, – pirkti, platinti informaciją?</a:t>
            </a:r>
          </a:p>
          <a:p>
            <a:r>
              <a:rPr lang="lt-LT" dirty="0"/>
              <a:t>https://www.prisijungusi.lt/savarankiskas-mokymasis/12-kritinio-mastymo-patarimu</a:t>
            </a:r>
          </a:p>
          <a:p>
            <a:endParaRPr lang="en-GB" dirty="0"/>
          </a:p>
        </p:txBody>
      </p:sp>
    </p:spTree>
    <p:extLst>
      <p:ext uri="{BB962C8B-B14F-4D97-AF65-F5344CB8AC3E}">
        <p14:creationId xmlns:p14="http://schemas.microsoft.com/office/powerpoint/2010/main" val="410398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E495B67-99C6-7996-C070-58B21C3325C2}"/>
              </a:ext>
            </a:extLst>
          </p:cNvPr>
          <p:cNvSpPr>
            <a:spLocks noGrp="1"/>
          </p:cNvSpPr>
          <p:nvPr>
            <p:ph type="title"/>
          </p:nvPr>
        </p:nvSpPr>
        <p:spPr/>
        <p:txBody>
          <a:bodyPr/>
          <a:lstStyle/>
          <a:p>
            <a:r>
              <a:rPr lang="lt-LT" dirty="0"/>
              <a:t>Įvertink turinį</a:t>
            </a:r>
            <a:endParaRPr lang="en-GB" dirty="0"/>
          </a:p>
        </p:txBody>
      </p:sp>
      <p:sp>
        <p:nvSpPr>
          <p:cNvPr id="3" name="Turinio vietos rezervavimo ženklas 2">
            <a:extLst>
              <a:ext uri="{FF2B5EF4-FFF2-40B4-BE49-F238E27FC236}">
                <a16:creationId xmlns:a16="http://schemas.microsoft.com/office/drawing/2014/main" id="{A9D2E5E9-18CE-BD8B-7CCC-884CC943A14B}"/>
              </a:ext>
            </a:extLst>
          </p:cNvPr>
          <p:cNvSpPr>
            <a:spLocks noGrp="1"/>
          </p:cNvSpPr>
          <p:nvPr>
            <p:ph idx="1"/>
          </p:nvPr>
        </p:nvSpPr>
        <p:spPr/>
        <p:txBody>
          <a:bodyPr/>
          <a:lstStyle/>
          <a:p>
            <a:r>
              <a:rPr lang="lt-LT" dirty="0"/>
              <a:t>Atpažink užsakomąjį turinį</a:t>
            </a:r>
          </a:p>
          <a:p>
            <a:r>
              <a:rPr lang="lt-LT" dirty="0"/>
              <a:t>klaidingą informaciją</a:t>
            </a:r>
          </a:p>
          <a:p>
            <a:r>
              <a:rPr lang="lt-LT" dirty="0"/>
              <a:t>emocinį manipuliavimą</a:t>
            </a:r>
          </a:p>
          <a:p>
            <a:r>
              <a:rPr lang="lt-LT" dirty="0"/>
              <a:t>paslėptą reklamą.</a:t>
            </a:r>
          </a:p>
          <a:p>
            <a:endParaRPr lang="en-GB" dirty="0"/>
          </a:p>
        </p:txBody>
      </p:sp>
    </p:spTree>
    <p:extLst>
      <p:ext uri="{BB962C8B-B14F-4D97-AF65-F5344CB8AC3E}">
        <p14:creationId xmlns:p14="http://schemas.microsoft.com/office/powerpoint/2010/main" val="342189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E495B67-99C6-7996-C070-58B21C3325C2}"/>
              </a:ext>
            </a:extLst>
          </p:cNvPr>
          <p:cNvSpPr>
            <a:spLocks noGrp="1"/>
          </p:cNvSpPr>
          <p:nvPr>
            <p:ph type="title"/>
          </p:nvPr>
        </p:nvSpPr>
        <p:spPr/>
        <p:txBody>
          <a:bodyPr/>
          <a:lstStyle/>
          <a:p>
            <a:r>
              <a:rPr lang="lt-LT" dirty="0"/>
              <a:t>Įvertink turinį (2)</a:t>
            </a:r>
            <a:endParaRPr lang="en-GB" dirty="0"/>
          </a:p>
        </p:txBody>
      </p:sp>
      <p:pic>
        <p:nvPicPr>
          <p:cNvPr id="3" name="Turinio vietos rezervavimo ženklas 2">
            <a:extLst>
              <a:ext uri="{FF2B5EF4-FFF2-40B4-BE49-F238E27FC236}">
                <a16:creationId xmlns:a16="http://schemas.microsoft.com/office/drawing/2014/main" id="{1F50BC3D-48EE-8172-D1FB-E4320911D6F6}"/>
              </a:ext>
            </a:extLst>
          </p:cNvPr>
          <p:cNvPicPr>
            <a:picLocks noGrp="1" noChangeAspect="1"/>
          </p:cNvPicPr>
          <p:nvPr>
            <p:ph idx="1"/>
          </p:nvPr>
        </p:nvPicPr>
        <p:blipFill>
          <a:blip r:embed="rId2"/>
          <a:stretch>
            <a:fillRect/>
          </a:stretch>
        </p:blipFill>
        <p:spPr>
          <a:xfrm>
            <a:off x="2826544" y="2118519"/>
            <a:ext cx="5181600" cy="3676650"/>
          </a:xfrm>
          <a:prstGeom prst="rect">
            <a:avLst/>
          </a:prstGeom>
        </p:spPr>
      </p:pic>
    </p:spTree>
    <p:extLst>
      <p:ext uri="{BB962C8B-B14F-4D97-AF65-F5344CB8AC3E}">
        <p14:creationId xmlns:p14="http://schemas.microsoft.com/office/powerpoint/2010/main" val="331154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E495B67-99C6-7996-C070-58B21C3325C2}"/>
              </a:ext>
            </a:extLst>
          </p:cNvPr>
          <p:cNvSpPr>
            <a:spLocks noGrp="1"/>
          </p:cNvSpPr>
          <p:nvPr>
            <p:ph type="title"/>
          </p:nvPr>
        </p:nvSpPr>
        <p:spPr/>
        <p:txBody>
          <a:bodyPr/>
          <a:lstStyle/>
          <a:p>
            <a:r>
              <a:rPr lang="lt-LT" dirty="0"/>
              <a:t>Įvertink turinį (3)</a:t>
            </a:r>
            <a:endParaRPr lang="en-GB" dirty="0"/>
          </a:p>
        </p:txBody>
      </p:sp>
      <p:sp>
        <p:nvSpPr>
          <p:cNvPr id="5" name="Turinio vietos rezervavimo ženklas 4">
            <a:extLst>
              <a:ext uri="{FF2B5EF4-FFF2-40B4-BE49-F238E27FC236}">
                <a16:creationId xmlns:a16="http://schemas.microsoft.com/office/drawing/2014/main" id="{398B0513-31C2-B9FE-41A2-25710926128D}"/>
              </a:ext>
            </a:extLst>
          </p:cNvPr>
          <p:cNvSpPr>
            <a:spLocks noGrp="1"/>
          </p:cNvSpPr>
          <p:nvPr>
            <p:ph idx="1"/>
          </p:nvPr>
        </p:nvSpPr>
        <p:spPr/>
        <p:txBody>
          <a:bodyPr/>
          <a:lstStyle/>
          <a:p>
            <a:endParaRPr lang="en-GB"/>
          </a:p>
        </p:txBody>
      </p:sp>
      <p:pic>
        <p:nvPicPr>
          <p:cNvPr id="6" name="Paveikslėlis 5">
            <a:extLst>
              <a:ext uri="{FF2B5EF4-FFF2-40B4-BE49-F238E27FC236}">
                <a16:creationId xmlns:a16="http://schemas.microsoft.com/office/drawing/2014/main" id="{4741AED9-1CCD-DBDC-467A-762B7849525A}"/>
              </a:ext>
            </a:extLst>
          </p:cNvPr>
          <p:cNvPicPr>
            <a:picLocks noChangeAspect="1"/>
          </p:cNvPicPr>
          <p:nvPr/>
        </p:nvPicPr>
        <p:blipFill>
          <a:blip r:embed="rId2"/>
          <a:stretch>
            <a:fillRect/>
          </a:stretch>
        </p:blipFill>
        <p:spPr>
          <a:xfrm>
            <a:off x="2365818" y="2059912"/>
            <a:ext cx="5219700" cy="3981450"/>
          </a:xfrm>
          <a:prstGeom prst="rect">
            <a:avLst/>
          </a:prstGeom>
        </p:spPr>
      </p:pic>
    </p:spTree>
    <p:extLst>
      <p:ext uri="{BB962C8B-B14F-4D97-AF65-F5344CB8AC3E}">
        <p14:creationId xmlns:p14="http://schemas.microsoft.com/office/powerpoint/2010/main" val="1285886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AD02CB3-6BD7-BE0A-C0FC-D750813FA61E}"/>
              </a:ext>
            </a:extLst>
          </p:cNvPr>
          <p:cNvSpPr>
            <a:spLocks noGrp="1"/>
          </p:cNvSpPr>
          <p:nvPr>
            <p:ph type="title"/>
          </p:nvPr>
        </p:nvSpPr>
        <p:spPr/>
        <p:txBody>
          <a:bodyPr/>
          <a:lstStyle/>
          <a:p>
            <a:r>
              <a:rPr lang="lt-LT" dirty="0"/>
              <a:t>Įvertink turinį (4)</a:t>
            </a:r>
            <a:endParaRPr lang="en-GB" dirty="0"/>
          </a:p>
        </p:txBody>
      </p:sp>
      <p:sp>
        <p:nvSpPr>
          <p:cNvPr id="3" name="Turinio vietos rezervavimo ženklas 2">
            <a:extLst>
              <a:ext uri="{FF2B5EF4-FFF2-40B4-BE49-F238E27FC236}">
                <a16:creationId xmlns:a16="http://schemas.microsoft.com/office/drawing/2014/main" id="{E82487F2-C08A-A4B7-50BC-3AA650D75B24}"/>
              </a:ext>
            </a:extLst>
          </p:cNvPr>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marL="0" indent="0">
              <a:lnSpc>
                <a:spcPct val="107000"/>
              </a:lnSpc>
              <a:spcAft>
                <a:spcPts val="800"/>
              </a:spcAft>
              <a:buNone/>
            </a:pPr>
            <a:r>
              <a:rPr lang="lt-LT" sz="1800" b="1" dirty="0">
                <a:effectLst/>
                <a:latin typeface="Aptos" panose="020B0004020202020204" pitchFamily="34" charset="0"/>
                <a:ea typeface="Times New Roman" panose="02020603050405020304" pitchFamily="18" charset="0"/>
                <a:cs typeface="Times New Roman" panose="02020603050405020304" pitchFamily="18" charset="0"/>
              </a:rPr>
              <a:t>Atskleista kandidato į mokyklos prezidento postą paslaptis!</a:t>
            </a:r>
            <a:endParaRPr lang="lt-LT"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Sveiki visi!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Mano draugas, kuris labai artimai pažįsta Marių, vieną iš rinkimuose dalyvaujančių kandidatų, tik ką pasidalino keletu šokiruojančių dalykų apie jį. Ne, ne, tai ne gandai, tik faktai! </a:t>
            </a:r>
            <a:r>
              <a:rPr lang="lt-LT" sz="1800" dirty="0">
                <a:solidFill>
                  <a:srgbClr val="000000"/>
                </a:solidFill>
                <a:effectLst/>
                <a:latin typeface="Segoe UI Emoji" panose="020B0502040204020203" pitchFamily="34" charset="0"/>
                <a:ea typeface="Times New Roman" panose="02020603050405020304" pitchFamily="18" charset="0"/>
                <a:cs typeface="Segoe UI Emoji" panose="020B0502040204020203" pitchFamily="34" charset="0"/>
              </a:rPr>
              <a:t>😏</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Ar žinote, kad jis labai stengėsi mokyklos labui ir sėkmingai įgyvendino kelis puikius pokyčius? Taip pat išgirdome, kad jis yra tikras bendruomenės žmogus ir daug savo laiko skyrė mokyklai. O svarbiausia, jis turi parengęs didelį planą, kuris visus paveiks teigiamai!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Tad, galbūt turėtume rimtai apsvarstyti jį kaip savo būsimą prezidentą? </a:t>
            </a:r>
            <a:r>
              <a:rPr lang="lt-LT" sz="1800" dirty="0">
                <a:solidFill>
                  <a:srgbClr val="000000"/>
                </a:solidFill>
                <a:effectLst/>
                <a:latin typeface="Segoe UI Emoji" panose="020B0502040204020203" pitchFamily="34" charset="0"/>
                <a:ea typeface="Times New Roman" panose="02020603050405020304" pitchFamily="18" charset="0"/>
                <a:cs typeface="Segoe UI Emoji" panose="020B0502040204020203" pitchFamily="34" charset="0"/>
              </a:rPr>
              <a:t>😄</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Pamąstykite apie tai ir pasidalinkite savo mintimis!</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895708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B0D1299-23F6-F62C-4614-02138F426F39}"/>
              </a:ext>
            </a:extLst>
          </p:cNvPr>
          <p:cNvSpPr>
            <a:spLocks noGrp="1"/>
          </p:cNvSpPr>
          <p:nvPr>
            <p:ph type="title"/>
          </p:nvPr>
        </p:nvSpPr>
        <p:spPr/>
        <p:txBody>
          <a:bodyPr/>
          <a:lstStyle/>
          <a:p>
            <a:r>
              <a:rPr lang="lt-LT" dirty="0"/>
              <a:t>Įvertink turinį (5)</a:t>
            </a:r>
            <a:endParaRPr lang="en-GB" dirty="0"/>
          </a:p>
        </p:txBody>
      </p:sp>
      <p:sp>
        <p:nvSpPr>
          <p:cNvPr id="3" name="Turinio vietos rezervavimo ženklas 2">
            <a:extLst>
              <a:ext uri="{FF2B5EF4-FFF2-40B4-BE49-F238E27FC236}">
                <a16:creationId xmlns:a16="http://schemas.microsoft.com/office/drawing/2014/main" id="{88753E3F-1B53-1779-0818-D71FCC211E70}"/>
              </a:ext>
            </a:extLst>
          </p:cNvPr>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Sveiki, brangūs draugai!</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Prieš kurį laiką aš pasijutau visiškai bejėgis ir praradęs viltį. Tada aš atradau šį ypatingą produktą, kuris pakeitė mano gyvenimą iš šaknų. Tai yra maisto papildas, kuris man suteikė energijos ir stiprumo, kai labiausiai man to reikėjo.</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Dar daugiau, šio produkto gamintojas prisideda prie labdaros organizacijų, kurios maitina alkanus vaikus visame pasaulyje. Jie rūpinasi ne tik jumis, bet ir visu pasauliu.</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lt-LT" sz="18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Šiandien aš jaučiuosi puikiai ir turiu daug energijos, ir aš norėčiau pasidalinti šia dovana su jumis. Tai ne tik mano istorija, tai jūsų galimybė tapti geresniais, stipresniais ir geresniais žmonėmis. Ar norėtumėte žinoti daugiau?</a:t>
            </a: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10419228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Kritinis mastymas_ppt sablonas.pptx" id="{1AA3E816-D241-458F-80A3-B8DCF9CB084C}" vid="{2E74C3F6-4533-4DF8-B36F-424426BBBBDC}"/>
    </a:ext>
  </a:extLst>
</a:theme>
</file>

<file path=docProps/app.xml><?xml version="1.0" encoding="utf-8"?>
<Properties xmlns="http://schemas.openxmlformats.org/officeDocument/2006/extended-properties" xmlns:vt="http://schemas.openxmlformats.org/officeDocument/2006/docPropsVTypes">
  <Template>Kritinis mastymas_ppt sablonas</Template>
  <TotalTime>5936</TotalTime>
  <Words>627</Words>
  <Application>Microsoft Office PowerPoint</Application>
  <PresentationFormat>Plačiaekranė</PresentationFormat>
  <Paragraphs>58</Paragraphs>
  <Slides>11</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11</vt:i4>
      </vt:variant>
    </vt:vector>
  </HeadingPairs>
  <TitlesOfParts>
    <vt:vector size="17" baseType="lpstr">
      <vt:lpstr>Aptos</vt:lpstr>
      <vt:lpstr>Arial</vt:lpstr>
      <vt:lpstr>Calibri</vt:lpstr>
      <vt:lpstr>Segoe UI Emoji</vt:lpstr>
      <vt:lpstr>Symbol</vt:lpstr>
      <vt:lpstr>„Office“ tema</vt:lpstr>
      <vt:lpstr>Saviraiška internete Kūryba, nuomonės ar reklama?</vt:lpstr>
      <vt:lpstr>Kokius turinio kūrėjus žinote?</vt:lpstr>
      <vt:lpstr>Nuomonės formuotojų ir tinklaraštininkų veikla</vt:lpstr>
      <vt:lpstr>Reklama internete</vt:lpstr>
      <vt:lpstr>Įvertink turinį</vt:lpstr>
      <vt:lpstr>Įvertink turinį (2)</vt:lpstr>
      <vt:lpstr>Įvertink turinį (3)</vt:lpstr>
      <vt:lpstr>Įvertink turinį (4)</vt:lpstr>
      <vt:lpstr>Įvertink turinį (5)</vt:lpstr>
      <vt:lpstr>Įvertink turinį (6)</vt:lpstr>
      <vt:lpstr>Klauskite!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Atpažink dezinformaciją</dc:title>
  <dc:creator>Algimantas Merkys</dc:creator>
  <cp:lastModifiedBy>Algimantas Merkys</cp:lastModifiedBy>
  <cp:revision>17</cp:revision>
  <dcterms:created xsi:type="dcterms:W3CDTF">2023-04-07T11:03:01Z</dcterms:created>
  <dcterms:modified xsi:type="dcterms:W3CDTF">2023-11-29T12:38:51Z</dcterms:modified>
</cp:coreProperties>
</file>