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68" r:id="rId1"/>
  </p:sldMasterIdLst>
  <p:notesMasterIdLst>
    <p:notesMasterId r:id="rId13"/>
  </p:notesMasterIdLst>
  <p:sldIdLst>
    <p:sldId id="256" r:id="rId2"/>
    <p:sldId id="257" r:id="rId3"/>
    <p:sldId id="280" r:id="rId4"/>
    <p:sldId id="282" r:id="rId5"/>
    <p:sldId id="283" r:id="rId6"/>
    <p:sldId id="285" r:id="rId7"/>
    <p:sldId id="286" r:id="rId8"/>
    <p:sldId id="298" r:id="rId9"/>
    <p:sldId id="299" r:id="rId10"/>
    <p:sldId id="300" r:id="rId11"/>
    <p:sldId id="297"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00" d="100"/>
          <a:sy n="100" d="100"/>
        </p:scale>
        <p:origin x="84" y="4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Antraštės vietos rezervavimo ženklas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os vietos rezervavimo ženklas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A3358D1-651C-46FE-A618-5A8230AA0173}" type="datetimeFigureOut">
              <a:rPr lang="en-GB" smtClean="0"/>
              <a:t>29/11/2023</a:t>
            </a:fld>
            <a:endParaRPr lang="en-GB"/>
          </a:p>
        </p:txBody>
      </p:sp>
      <p:sp>
        <p:nvSpPr>
          <p:cNvPr id="4" name="Skaidrės vaizdo vietos rezervavimo ženkla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Pastabų vietos rezervavimo ženkl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endParaRPr lang="en-GB"/>
          </a:p>
        </p:txBody>
      </p:sp>
      <p:sp>
        <p:nvSpPr>
          <p:cNvPr id="6" name="Poraštės vietos rezervavimo ženklas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kaidrės numerio vietos rezervavimo ženklas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4F554A0-7ED9-45A0-BAFD-41615F3ED25C}" type="slidenum">
              <a:rPr lang="en-GB" smtClean="0"/>
              <a:t>‹#›</a:t>
            </a:fld>
            <a:endParaRPr lang="en-GB"/>
          </a:p>
        </p:txBody>
      </p:sp>
    </p:spTree>
    <p:extLst>
      <p:ext uri="{BB962C8B-B14F-4D97-AF65-F5344CB8AC3E}">
        <p14:creationId xmlns:p14="http://schemas.microsoft.com/office/powerpoint/2010/main" val="29828749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Pavadinimo skaidrė">
    <p:spTree>
      <p:nvGrpSpPr>
        <p:cNvPr id="1" name=""/>
        <p:cNvGrpSpPr/>
        <p:nvPr/>
      </p:nvGrpSpPr>
      <p:grpSpPr>
        <a:xfrm>
          <a:off x="0" y="0"/>
          <a:ext cx="0" cy="0"/>
          <a:chOff x="0" y="0"/>
          <a:chExt cx="0" cy="0"/>
        </a:xfrm>
      </p:grpSpPr>
      <p:sp>
        <p:nvSpPr>
          <p:cNvPr id="7" name="Rectangle 4">
            <a:extLst>
              <a:ext uri="{FF2B5EF4-FFF2-40B4-BE49-F238E27FC236}">
                <a16:creationId xmlns:a16="http://schemas.microsoft.com/office/drawing/2014/main" id="{675A26F3-AA7A-D8CB-02CB-95171A377FAC}"/>
              </a:ext>
            </a:extLst>
          </p:cNvPr>
          <p:cNvSpPr/>
          <p:nvPr/>
        </p:nvSpPr>
        <p:spPr>
          <a:xfrm>
            <a:off x="0" y="0"/>
            <a:ext cx="12192000" cy="5934878"/>
          </a:xfrm>
          <a:prstGeom prst="rect">
            <a:avLst/>
          </a:prstGeom>
          <a:solidFill>
            <a:srgbClr val="FFC000">
              <a:alpha val="5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t-LT" sz="2160" noProof="0" dirty="0">
                <a:solidFill>
                  <a:srgbClr val="FFFF00"/>
                </a:solidFill>
              </a:rPr>
              <a:t> </a:t>
            </a:r>
          </a:p>
        </p:txBody>
      </p:sp>
      <p:sp>
        <p:nvSpPr>
          <p:cNvPr id="3" name="Subtitle 2"/>
          <p:cNvSpPr>
            <a:spLocks noGrp="1"/>
          </p:cNvSpPr>
          <p:nvPr>
            <p:ph type="subTitle" idx="1" hasCustomPrompt="1"/>
          </p:nvPr>
        </p:nvSpPr>
        <p:spPr>
          <a:xfrm>
            <a:off x="5423925" y="3886200"/>
            <a:ext cx="6158475" cy="1752600"/>
          </a:xfrm>
        </p:spPr>
        <p:txBody>
          <a:bodyPr/>
          <a:lstStyle>
            <a:lvl1pPr marL="0" indent="0" algn="ctr">
              <a:buNone/>
              <a:defRPr>
                <a:solidFill>
                  <a:schemeClr val="bg1"/>
                </a:solidFill>
                <a:latin typeface="Arial" panose="020B0604020202020204" pitchFamily="34" charset="0"/>
                <a:cs typeface="Arial" panose="020B0604020202020204" pitchFamily="34" charset="0"/>
              </a:defRPr>
            </a:lvl1pPr>
            <a:lvl2pPr marL="548640" indent="0" algn="ctr">
              <a:buNone/>
              <a:defRPr>
                <a:solidFill>
                  <a:schemeClr val="tx1">
                    <a:tint val="75000"/>
                  </a:schemeClr>
                </a:solidFill>
              </a:defRPr>
            </a:lvl2pPr>
            <a:lvl3pPr marL="1097280" indent="0" algn="ctr">
              <a:buNone/>
              <a:defRPr>
                <a:solidFill>
                  <a:schemeClr val="tx1">
                    <a:tint val="75000"/>
                  </a:schemeClr>
                </a:solidFill>
              </a:defRPr>
            </a:lvl3pPr>
            <a:lvl4pPr marL="1645920" indent="0" algn="ctr">
              <a:buNone/>
              <a:defRPr>
                <a:solidFill>
                  <a:schemeClr val="tx1">
                    <a:tint val="75000"/>
                  </a:schemeClr>
                </a:solidFill>
              </a:defRPr>
            </a:lvl4pPr>
            <a:lvl5pPr marL="2194560" indent="0" algn="ctr">
              <a:buNone/>
              <a:defRPr>
                <a:solidFill>
                  <a:schemeClr val="tx1">
                    <a:tint val="75000"/>
                  </a:schemeClr>
                </a:solidFill>
              </a:defRPr>
            </a:lvl5pPr>
            <a:lvl6pPr marL="2743200" indent="0" algn="ctr">
              <a:buNone/>
              <a:defRPr>
                <a:solidFill>
                  <a:schemeClr val="tx1">
                    <a:tint val="75000"/>
                  </a:schemeClr>
                </a:solidFill>
              </a:defRPr>
            </a:lvl6pPr>
            <a:lvl7pPr marL="3291840" indent="0" algn="ctr">
              <a:buNone/>
              <a:defRPr>
                <a:solidFill>
                  <a:schemeClr val="tx1">
                    <a:tint val="75000"/>
                  </a:schemeClr>
                </a:solidFill>
              </a:defRPr>
            </a:lvl7pPr>
            <a:lvl8pPr marL="3840480" indent="0" algn="ctr">
              <a:buNone/>
              <a:defRPr>
                <a:solidFill>
                  <a:schemeClr val="tx1">
                    <a:tint val="75000"/>
                  </a:schemeClr>
                </a:solidFill>
              </a:defRPr>
            </a:lvl8pPr>
            <a:lvl9pPr marL="4389120" indent="0" algn="ctr">
              <a:buNone/>
              <a:defRPr>
                <a:solidFill>
                  <a:schemeClr val="tx1">
                    <a:tint val="75000"/>
                  </a:schemeClr>
                </a:solidFill>
              </a:defRPr>
            </a:lvl9pPr>
          </a:lstStyle>
          <a:p>
            <a:r>
              <a:rPr lang="lt-LT" noProof="0" dirty="0" err="1"/>
              <a:t>Click</a:t>
            </a:r>
            <a:r>
              <a:rPr lang="lt-LT" noProof="0" dirty="0"/>
              <a:t> to </a:t>
            </a:r>
            <a:r>
              <a:rPr lang="lt-LT" noProof="0" dirty="0" err="1"/>
              <a:t>edit</a:t>
            </a:r>
            <a:r>
              <a:rPr lang="lt-LT" noProof="0" dirty="0"/>
              <a:t> </a:t>
            </a:r>
            <a:r>
              <a:rPr lang="lt-LT" noProof="0" dirty="0" err="1"/>
              <a:t>Master</a:t>
            </a:r>
            <a:r>
              <a:rPr lang="lt-LT" noProof="0" dirty="0"/>
              <a:t> </a:t>
            </a:r>
            <a:r>
              <a:rPr lang="lt-LT" noProof="0" dirty="0" err="1"/>
              <a:t>subtitle</a:t>
            </a:r>
            <a:r>
              <a:rPr lang="lt-LT" noProof="0" dirty="0"/>
              <a:t> </a:t>
            </a:r>
            <a:r>
              <a:rPr lang="lt-LT" noProof="0" dirty="0" err="1"/>
              <a:t>style</a:t>
            </a:r>
            <a:endParaRPr lang="lt-LT" noProof="0"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a:xfrm>
            <a:off x="6674825" y="5273676"/>
            <a:ext cx="3860800" cy="365125"/>
          </a:xfrm>
        </p:spPr>
        <p:txBody>
          <a:bodyPr/>
          <a:lstStyle/>
          <a:p>
            <a:endParaRPr lang="en-US" dirty="0"/>
          </a:p>
        </p:txBody>
      </p:sp>
      <p:sp>
        <p:nvSpPr>
          <p:cNvPr id="6" name="Slide Number Placeholder 5"/>
          <p:cNvSpPr>
            <a:spLocks noGrp="1"/>
          </p:cNvSpPr>
          <p:nvPr>
            <p:ph type="sldNum" sz="quarter" idx="12"/>
          </p:nvPr>
        </p:nvSpPr>
        <p:spPr>
          <a:xfrm>
            <a:off x="10535625" y="5273676"/>
            <a:ext cx="1043076" cy="365125"/>
          </a:xfrm>
        </p:spPr>
        <p:txBody>
          <a:bodyPr/>
          <a:lstStyle/>
          <a:p>
            <a:fld id="{D57F1E4F-1CFF-5643-939E-217C01CDF565}" type="slidenum">
              <a:rPr lang="en-US" smtClean="0"/>
              <a:pPr/>
              <a:t>‹#›</a:t>
            </a:fld>
            <a:endParaRPr lang="en-US" dirty="0"/>
          </a:p>
        </p:txBody>
      </p:sp>
      <p:pic>
        <p:nvPicPr>
          <p:cNvPr id="8" name="Picture 6" descr="kr m.png">
            <a:extLst>
              <a:ext uri="{FF2B5EF4-FFF2-40B4-BE49-F238E27FC236}">
                <a16:creationId xmlns:a16="http://schemas.microsoft.com/office/drawing/2014/main" id="{F3111BBD-EEAE-1E66-333A-740271BB78ED}"/>
              </a:ext>
            </a:extLst>
          </p:cNvPr>
          <p:cNvPicPr>
            <a:picLocks noChangeAspect="1"/>
          </p:cNvPicPr>
          <p:nvPr/>
        </p:nvPicPr>
        <p:blipFill>
          <a:blip r:embed="rId2" cstate="print"/>
          <a:stretch>
            <a:fillRect/>
          </a:stretch>
        </p:blipFill>
        <p:spPr>
          <a:xfrm>
            <a:off x="5903979" y="836712"/>
            <a:ext cx="3936437" cy="996410"/>
          </a:xfrm>
          <a:prstGeom prst="rect">
            <a:avLst/>
          </a:prstGeom>
        </p:spPr>
      </p:pic>
      <p:pic>
        <p:nvPicPr>
          <p:cNvPr id="9" name="Picture 12" descr="ppt2.png">
            <a:extLst>
              <a:ext uri="{FF2B5EF4-FFF2-40B4-BE49-F238E27FC236}">
                <a16:creationId xmlns:a16="http://schemas.microsoft.com/office/drawing/2014/main" id="{120AD7E7-5DEC-B7F2-6CFD-36883C182157}"/>
              </a:ext>
            </a:extLst>
          </p:cNvPr>
          <p:cNvPicPr>
            <a:picLocks noChangeAspect="1"/>
          </p:cNvPicPr>
          <p:nvPr/>
        </p:nvPicPr>
        <p:blipFill>
          <a:blip r:embed="rId3" cstate="print"/>
          <a:stretch>
            <a:fillRect/>
          </a:stretch>
        </p:blipFill>
        <p:spPr>
          <a:xfrm>
            <a:off x="-96011" y="404664"/>
            <a:ext cx="2854107" cy="5633105"/>
          </a:xfrm>
          <a:prstGeom prst="rect">
            <a:avLst/>
          </a:prstGeom>
        </p:spPr>
      </p:pic>
      <p:pic>
        <p:nvPicPr>
          <p:cNvPr id="10" name="Picture 13" descr="ppt 2.png">
            <a:extLst>
              <a:ext uri="{FF2B5EF4-FFF2-40B4-BE49-F238E27FC236}">
                <a16:creationId xmlns:a16="http://schemas.microsoft.com/office/drawing/2014/main" id="{8794AB22-6A5F-307C-DDF9-853D17837D09}"/>
              </a:ext>
            </a:extLst>
          </p:cNvPr>
          <p:cNvPicPr>
            <a:picLocks noChangeAspect="1"/>
          </p:cNvPicPr>
          <p:nvPr/>
        </p:nvPicPr>
        <p:blipFill>
          <a:blip r:embed="rId4" cstate="print"/>
          <a:stretch>
            <a:fillRect/>
          </a:stretch>
        </p:blipFill>
        <p:spPr>
          <a:xfrm>
            <a:off x="719403" y="957696"/>
            <a:ext cx="5568619" cy="4784948"/>
          </a:xfrm>
          <a:prstGeom prst="rect">
            <a:avLst/>
          </a:prstGeom>
        </p:spPr>
      </p:pic>
      <p:pic>
        <p:nvPicPr>
          <p:cNvPr id="11" name="Paveikslėlis 10">
            <a:extLst>
              <a:ext uri="{FF2B5EF4-FFF2-40B4-BE49-F238E27FC236}">
                <a16:creationId xmlns:a16="http://schemas.microsoft.com/office/drawing/2014/main" id="{38F17CA2-5E53-6995-2324-77F93F4D5C42}"/>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838669" y="6211725"/>
            <a:ext cx="1938599" cy="292379"/>
          </a:xfrm>
          <a:prstGeom prst="rect">
            <a:avLst/>
          </a:prstGeom>
        </p:spPr>
      </p:pic>
      <p:pic>
        <p:nvPicPr>
          <p:cNvPr id="12" name="Paveikslėlis 11">
            <a:extLst>
              <a:ext uri="{FF2B5EF4-FFF2-40B4-BE49-F238E27FC236}">
                <a16:creationId xmlns:a16="http://schemas.microsoft.com/office/drawing/2014/main" id="{1A091B1F-DBCF-C867-E062-584B52C8938D}"/>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0416480" y="6211726"/>
            <a:ext cx="989056" cy="425993"/>
          </a:xfrm>
          <a:prstGeom prst="rect">
            <a:avLst/>
          </a:prstGeom>
        </p:spPr>
      </p:pic>
      <p:sp>
        <p:nvSpPr>
          <p:cNvPr id="14" name="Rectangle 4">
            <a:extLst>
              <a:ext uri="{FF2B5EF4-FFF2-40B4-BE49-F238E27FC236}">
                <a16:creationId xmlns:a16="http://schemas.microsoft.com/office/drawing/2014/main" id="{453E7BDD-C73A-DB03-DE2B-6B99C11DD38D}"/>
              </a:ext>
            </a:extLst>
          </p:cNvPr>
          <p:cNvSpPr/>
          <p:nvPr/>
        </p:nvSpPr>
        <p:spPr>
          <a:xfrm>
            <a:off x="-48683" y="5934879"/>
            <a:ext cx="4281669" cy="923120"/>
          </a:xfrm>
          <a:custGeom>
            <a:avLst/>
            <a:gdLst>
              <a:gd name="connsiteX0" fmla="*/ 0 w 3211252"/>
              <a:gd name="connsiteY0" fmla="*/ 0 h 769267"/>
              <a:gd name="connsiteX1" fmla="*/ 3211252 w 3211252"/>
              <a:gd name="connsiteY1" fmla="*/ 0 h 769267"/>
              <a:gd name="connsiteX2" fmla="*/ 3211252 w 3211252"/>
              <a:gd name="connsiteY2" fmla="*/ 769267 h 769267"/>
              <a:gd name="connsiteX3" fmla="*/ 0 w 3211252"/>
              <a:gd name="connsiteY3" fmla="*/ 769267 h 769267"/>
              <a:gd name="connsiteX4" fmla="*/ 0 w 3211252"/>
              <a:gd name="connsiteY4" fmla="*/ 0 h 769267"/>
              <a:gd name="connsiteX0" fmla="*/ 0 w 3211252"/>
              <a:gd name="connsiteY0" fmla="*/ 0 h 769267"/>
              <a:gd name="connsiteX1" fmla="*/ 3211252 w 3211252"/>
              <a:gd name="connsiteY1" fmla="*/ 0 h 769267"/>
              <a:gd name="connsiteX2" fmla="*/ 3211252 w 3211252"/>
              <a:gd name="connsiteY2" fmla="*/ 769267 h 769267"/>
              <a:gd name="connsiteX3" fmla="*/ 0 w 3211252"/>
              <a:gd name="connsiteY3" fmla="*/ 769267 h 769267"/>
              <a:gd name="connsiteX4" fmla="*/ 0 w 3211252"/>
              <a:gd name="connsiteY4" fmla="*/ 0 h 7692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11252" h="769267">
                <a:moveTo>
                  <a:pt x="0" y="0"/>
                </a:moveTo>
                <a:lnTo>
                  <a:pt x="3211252" y="0"/>
                </a:lnTo>
                <a:lnTo>
                  <a:pt x="3211252" y="769267"/>
                </a:lnTo>
                <a:lnTo>
                  <a:pt x="0" y="769267"/>
                </a:lnTo>
                <a:lnTo>
                  <a:pt x="0" y="0"/>
                </a:lnTo>
                <a:close/>
              </a:path>
            </a:pathLst>
          </a:custGeom>
          <a:solidFill>
            <a:srgbClr val="FFC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t-LT" sz="2160" noProof="0" dirty="0">
                <a:solidFill>
                  <a:srgbClr val="FFFF00"/>
                </a:solidFill>
              </a:rPr>
              <a:t> </a:t>
            </a:r>
          </a:p>
        </p:txBody>
      </p:sp>
      <p:pic>
        <p:nvPicPr>
          <p:cNvPr id="13" name="Paveikslėlis 12">
            <a:extLst>
              <a:ext uri="{FF2B5EF4-FFF2-40B4-BE49-F238E27FC236}">
                <a16:creationId xmlns:a16="http://schemas.microsoft.com/office/drawing/2014/main" id="{02283D3C-9DE0-64CE-7E30-76BCB4DA0751}"/>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728181" y="6158752"/>
            <a:ext cx="1754088" cy="425993"/>
          </a:xfrm>
          <a:prstGeom prst="rect">
            <a:avLst/>
          </a:prstGeom>
        </p:spPr>
      </p:pic>
      <p:sp>
        <p:nvSpPr>
          <p:cNvPr id="15" name="TextBox 14">
            <a:extLst>
              <a:ext uri="{FF2B5EF4-FFF2-40B4-BE49-F238E27FC236}">
                <a16:creationId xmlns:a16="http://schemas.microsoft.com/office/drawing/2014/main" id="{501240BA-6875-6F72-8FAD-9E58F21EC861}"/>
              </a:ext>
            </a:extLst>
          </p:cNvPr>
          <p:cNvSpPr txBox="1"/>
          <p:nvPr/>
        </p:nvSpPr>
        <p:spPr>
          <a:xfrm>
            <a:off x="719403" y="6184657"/>
            <a:ext cx="2976331" cy="461665"/>
          </a:xfrm>
          <a:prstGeom prst="rect">
            <a:avLst/>
          </a:prstGeom>
          <a:noFill/>
        </p:spPr>
        <p:txBody>
          <a:bodyPr wrap="square" rtlCol="0">
            <a:spAutoFit/>
          </a:bodyPr>
          <a:lstStyle/>
          <a:p>
            <a:r>
              <a:rPr lang="lt-LT" sz="1200" b="1" dirty="0">
                <a:effectLst/>
              </a:rPr>
              <a:t>MEDIJŲ RAŠTINGUMO STIPRINIMAS BENDRUOMENĖSE</a:t>
            </a:r>
          </a:p>
        </p:txBody>
      </p:sp>
      <p:sp>
        <p:nvSpPr>
          <p:cNvPr id="2" name="Title 1"/>
          <p:cNvSpPr>
            <a:spLocks noGrp="1"/>
          </p:cNvSpPr>
          <p:nvPr>
            <p:ph type="ctrTitle" hasCustomPrompt="1"/>
          </p:nvPr>
        </p:nvSpPr>
        <p:spPr>
          <a:xfrm>
            <a:off x="5423925" y="2130427"/>
            <a:ext cx="6158475" cy="1470025"/>
          </a:xfrm>
        </p:spPr>
        <p:txBody>
          <a:bodyPr>
            <a:noAutofit/>
          </a:bodyPr>
          <a:lstStyle>
            <a:lvl1pPr>
              <a:defRPr sz="4800">
                <a:latin typeface="Arial" panose="020B0604020202020204" pitchFamily="34" charset="0"/>
                <a:cs typeface="Arial" panose="020B0604020202020204" pitchFamily="34" charset="0"/>
              </a:defRPr>
            </a:lvl1pPr>
          </a:lstStyle>
          <a:p>
            <a:r>
              <a:rPr lang="lt-LT" noProof="0" dirty="0" err="1"/>
              <a:t>Click</a:t>
            </a:r>
            <a:r>
              <a:rPr lang="lt-LT" noProof="0" dirty="0"/>
              <a:t> to </a:t>
            </a:r>
            <a:r>
              <a:rPr lang="lt-LT" noProof="0" dirty="0" err="1"/>
              <a:t>edit</a:t>
            </a:r>
            <a:r>
              <a:rPr lang="lt-LT" noProof="0" dirty="0"/>
              <a:t> </a:t>
            </a:r>
            <a:r>
              <a:rPr lang="lt-LT" noProof="0" dirty="0" err="1"/>
              <a:t>Master</a:t>
            </a:r>
            <a:r>
              <a:rPr lang="lt-LT" noProof="0" dirty="0"/>
              <a:t> </a:t>
            </a:r>
            <a:r>
              <a:rPr lang="lt-LT" noProof="0" dirty="0" err="1"/>
              <a:t>title</a:t>
            </a:r>
            <a:r>
              <a:rPr lang="lt-LT" noProof="0" dirty="0"/>
              <a:t> </a:t>
            </a:r>
            <a:r>
              <a:rPr lang="lt-LT" noProof="0" dirty="0" err="1"/>
              <a:t>style</a:t>
            </a:r>
            <a:endParaRPr lang="lt-LT" noProof="0" dirty="0"/>
          </a:p>
        </p:txBody>
      </p:sp>
      <p:pic>
        <p:nvPicPr>
          <p:cNvPr id="16" name="Picture 14" descr="Untitled-12.png">
            <a:extLst>
              <a:ext uri="{FF2B5EF4-FFF2-40B4-BE49-F238E27FC236}">
                <a16:creationId xmlns:a16="http://schemas.microsoft.com/office/drawing/2014/main" id="{DE1ADF75-B55A-E7F9-CA0D-841D2A70FC1B}"/>
              </a:ext>
            </a:extLst>
          </p:cNvPr>
          <p:cNvPicPr>
            <a:picLocks noChangeAspect="1"/>
          </p:cNvPicPr>
          <p:nvPr/>
        </p:nvPicPr>
        <p:blipFill>
          <a:blip r:embed="rId8" cstate="print"/>
          <a:stretch>
            <a:fillRect/>
          </a:stretch>
        </p:blipFill>
        <p:spPr>
          <a:xfrm>
            <a:off x="4325707" y="4838303"/>
            <a:ext cx="906197" cy="819235"/>
          </a:xfrm>
          <a:prstGeom prst="rect">
            <a:avLst/>
          </a:prstGeom>
        </p:spPr>
      </p:pic>
    </p:spTree>
    <p:extLst>
      <p:ext uri="{BB962C8B-B14F-4D97-AF65-F5344CB8AC3E}">
        <p14:creationId xmlns:p14="http://schemas.microsoft.com/office/powerpoint/2010/main" val="39328289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a:t>Spustelėję redaguokite stilių</a:t>
            </a:r>
            <a:endParaRPr lang="en-US"/>
          </a:p>
        </p:txBody>
      </p:sp>
      <p:sp>
        <p:nvSpPr>
          <p:cNvPr id="3" name="Vertical Text Placeholder 2"/>
          <p:cNvSpPr>
            <a:spLocks noGrp="1"/>
          </p:cNvSpPr>
          <p:nvPr>
            <p:ph type="body" orient="vert" idx="1"/>
          </p:nvPr>
        </p:nvSpPr>
        <p:spPr/>
        <p:txBody>
          <a:bodyPr vert="eaVert"/>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13790665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us pavadinimas ir teksta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06375"/>
            <a:ext cx="2743200" cy="4387850"/>
          </a:xfrm>
        </p:spPr>
        <p:txBody>
          <a:bodyPr vert="eaVert"/>
          <a:lstStyle/>
          <a:p>
            <a:r>
              <a:rPr lang="lt-LT"/>
              <a:t>Spustelėję redaguokite stilių</a:t>
            </a:r>
            <a:endParaRPr lang="en-US"/>
          </a:p>
        </p:txBody>
      </p:sp>
      <p:sp>
        <p:nvSpPr>
          <p:cNvPr id="3" name="Vertical Text Placeholder 2"/>
          <p:cNvSpPr>
            <a:spLocks noGrp="1"/>
          </p:cNvSpPr>
          <p:nvPr>
            <p:ph type="body" orient="vert" idx="1"/>
          </p:nvPr>
        </p:nvSpPr>
        <p:spPr>
          <a:xfrm>
            <a:off x="609600" y="206375"/>
            <a:ext cx="8026400" cy="4387850"/>
          </a:xfrm>
        </p:spPr>
        <p:txBody>
          <a:bodyPr vert="eaVert"/>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868167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pic>
        <p:nvPicPr>
          <p:cNvPr id="9" name="Picture 8" descr="sonas3.jpg"/>
          <p:cNvPicPr>
            <a:picLocks noChangeAspect="1"/>
          </p:cNvPicPr>
          <p:nvPr/>
        </p:nvPicPr>
        <p:blipFill>
          <a:blip r:embed="rId2" cstate="print"/>
          <a:srcRect t="11812"/>
          <a:stretch>
            <a:fillRect/>
          </a:stretch>
        </p:blipFill>
        <p:spPr>
          <a:xfrm>
            <a:off x="9215669" y="923122"/>
            <a:ext cx="2976331" cy="5965356"/>
          </a:xfrm>
          <a:prstGeom prst="rect">
            <a:avLst/>
          </a:prstGeom>
        </p:spPr>
      </p:pic>
      <p:sp>
        <p:nvSpPr>
          <p:cNvPr id="2" name="Title 1"/>
          <p:cNvSpPr>
            <a:spLocks noGrp="1"/>
          </p:cNvSpPr>
          <p:nvPr>
            <p:ph type="title" hasCustomPrompt="1"/>
          </p:nvPr>
        </p:nvSpPr>
        <p:spPr>
          <a:xfrm>
            <a:off x="609600" y="145435"/>
            <a:ext cx="8942784" cy="1253350"/>
          </a:xfrm>
        </p:spPr>
        <p:txBody>
          <a:bodyPr>
            <a:normAutofit/>
          </a:bodyPr>
          <a:lstStyle>
            <a:lvl1pPr algn="l">
              <a:defRPr sz="3360" b="0">
                <a:latin typeface="Arial" pitchFamily="34" charset="0"/>
                <a:cs typeface="Arial" pitchFamily="34" charset="0"/>
              </a:defRPr>
            </a:lvl1pPr>
          </a:lstStyle>
          <a:p>
            <a:r>
              <a:rPr lang="lt-LT" noProof="0"/>
              <a:t>Click</a:t>
            </a:r>
            <a:r>
              <a:rPr lang="lt-LT" noProof="0" dirty="0"/>
              <a:t> to </a:t>
            </a:r>
            <a:r>
              <a:rPr lang="lt-LT" noProof="0" dirty="0" err="1"/>
              <a:t>edit</a:t>
            </a:r>
            <a:r>
              <a:rPr lang="lt-LT" noProof="0" dirty="0"/>
              <a:t> </a:t>
            </a:r>
            <a:r>
              <a:rPr lang="lt-LT" noProof="0" dirty="0" err="1"/>
              <a:t>Master</a:t>
            </a:r>
            <a:r>
              <a:rPr lang="lt-LT" noProof="0" dirty="0"/>
              <a:t> </a:t>
            </a:r>
            <a:r>
              <a:rPr lang="lt-LT" noProof="0" dirty="0" err="1"/>
              <a:t>title</a:t>
            </a:r>
            <a:r>
              <a:rPr lang="lt-LT" noProof="0" dirty="0"/>
              <a:t> </a:t>
            </a:r>
            <a:r>
              <a:rPr lang="lt-LT" noProof="0" dirty="0" err="1"/>
              <a:t>style</a:t>
            </a:r>
            <a:endParaRPr lang="lt-LT" noProof="0" dirty="0"/>
          </a:p>
        </p:txBody>
      </p:sp>
      <p:sp>
        <p:nvSpPr>
          <p:cNvPr id="3" name="Content Placeholder 2"/>
          <p:cNvSpPr>
            <a:spLocks noGrp="1"/>
          </p:cNvSpPr>
          <p:nvPr>
            <p:ph idx="1" hasCustomPrompt="1"/>
          </p:nvPr>
        </p:nvSpPr>
        <p:spPr>
          <a:xfrm>
            <a:off x="609600" y="1787217"/>
            <a:ext cx="9614859" cy="4338946"/>
          </a:xfrm>
        </p:spPr>
        <p:txBody>
          <a:bodyPr/>
          <a:lstStyle>
            <a:lvl1pPr>
              <a:defRPr sz="2400">
                <a:latin typeface="Arial" pitchFamily="34" charset="0"/>
                <a:cs typeface="Arial" pitchFamily="34" charset="0"/>
              </a:defRPr>
            </a:lvl1pPr>
          </a:lstStyle>
          <a:p>
            <a:pPr lvl="0"/>
            <a:r>
              <a:rPr lang="lt-LT" noProof="0"/>
              <a:t>Click</a:t>
            </a:r>
            <a:r>
              <a:rPr lang="lt-LT" noProof="0" dirty="0"/>
              <a:t> to </a:t>
            </a:r>
            <a:r>
              <a:rPr lang="lt-LT" noProof="0" dirty="0" err="1"/>
              <a:t>edit</a:t>
            </a:r>
            <a:r>
              <a:rPr lang="lt-LT" noProof="0" dirty="0"/>
              <a:t> </a:t>
            </a:r>
            <a:r>
              <a:rPr lang="lt-LT" noProof="0" dirty="0" err="1"/>
              <a:t>Master</a:t>
            </a:r>
            <a:r>
              <a:rPr lang="lt-LT" noProof="0" dirty="0"/>
              <a:t> </a:t>
            </a:r>
            <a:r>
              <a:rPr lang="lt-LT" noProof="0" dirty="0" err="1"/>
              <a:t>text</a:t>
            </a:r>
            <a:r>
              <a:rPr lang="lt-LT" noProof="0" dirty="0"/>
              <a:t> </a:t>
            </a:r>
            <a:r>
              <a:rPr lang="lt-LT" noProof="0" dirty="0" err="1"/>
              <a:t>styles</a:t>
            </a:r>
            <a:endParaRPr lang="lt-LT" noProof="0" dirty="0"/>
          </a:p>
          <a:p>
            <a:pPr lvl="1"/>
            <a:r>
              <a:rPr lang="lt-LT" noProof="0" dirty="0" err="1"/>
              <a:t>Second</a:t>
            </a:r>
            <a:r>
              <a:rPr lang="lt-LT" noProof="0" dirty="0"/>
              <a:t> </a:t>
            </a:r>
            <a:r>
              <a:rPr lang="lt-LT" noProof="0" dirty="0" err="1"/>
              <a:t>level</a:t>
            </a:r>
            <a:endParaRPr lang="lt-LT" noProof="0" dirty="0"/>
          </a:p>
          <a:p>
            <a:pPr lvl="2"/>
            <a:r>
              <a:rPr lang="lt-LT" noProof="0" dirty="0" err="1"/>
              <a:t>Third</a:t>
            </a:r>
            <a:r>
              <a:rPr lang="lt-LT" noProof="0" dirty="0"/>
              <a:t> </a:t>
            </a:r>
            <a:r>
              <a:rPr lang="lt-LT" noProof="0" dirty="0" err="1"/>
              <a:t>level</a:t>
            </a:r>
            <a:endParaRPr lang="lt-LT" noProof="0" dirty="0"/>
          </a:p>
          <a:p>
            <a:pPr lvl="3"/>
            <a:r>
              <a:rPr lang="lt-LT" noProof="0" dirty="0" err="1"/>
              <a:t>Fourth</a:t>
            </a:r>
            <a:r>
              <a:rPr lang="lt-LT" noProof="0" dirty="0"/>
              <a:t> </a:t>
            </a:r>
            <a:r>
              <a:rPr lang="lt-LT" noProof="0" dirty="0" err="1"/>
              <a:t>level</a:t>
            </a:r>
            <a:endParaRPr lang="lt-LT" noProof="0" dirty="0"/>
          </a:p>
          <a:p>
            <a:pPr lvl="4"/>
            <a:r>
              <a:rPr lang="lt-LT" noProof="0" dirty="0" err="1"/>
              <a:t>Fifth</a:t>
            </a:r>
            <a:r>
              <a:rPr lang="lt-LT" noProof="0" dirty="0"/>
              <a:t> </a:t>
            </a:r>
            <a:r>
              <a:rPr lang="lt-LT" noProof="0" dirty="0" err="1"/>
              <a:t>level</a:t>
            </a:r>
            <a:endParaRPr lang="lt-LT" noProof="0" dirty="0"/>
          </a:p>
        </p:txBody>
      </p:sp>
      <p:sp>
        <p:nvSpPr>
          <p:cNvPr id="5" name="Footer Placeholder 4"/>
          <p:cNvSpPr>
            <a:spLocks noGrp="1"/>
          </p:cNvSpPr>
          <p:nvPr>
            <p:ph type="ftr" sz="quarter" idx="11"/>
          </p:nvPr>
        </p:nvSpPr>
        <p:spPr>
          <a:xfrm>
            <a:off x="609600" y="6332034"/>
            <a:ext cx="3860800" cy="365125"/>
          </a:xfrm>
        </p:spPr>
        <p:txBody>
          <a:bodyPr/>
          <a:lstStyle/>
          <a:p>
            <a:endParaRPr lang="en-US" dirty="0"/>
          </a:p>
        </p:txBody>
      </p:sp>
      <p:sp>
        <p:nvSpPr>
          <p:cNvPr id="6" name="Slide Number Placeholder 5"/>
          <p:cNvSpPr>
            <a:spLocks noGrp="1"/>
          </p:cNvSpPr>
          <p:nvPr>
            <p:ph type="sldNum" sz="quarter" idx="12"/>
          </p:nvPr>
        </p:nvSpPr>
        <p:spPr>
          <a:xfrm>
            <a:off x="6116399" y="6324758"/>
            <a:ext cx="2844800" cy="365125"/>
          </a:xfrm>
        </p:spPr>
        <p:txBody>
          <a:bodyPr/>
          <a:lstStyle/>
          <a:p>
            <a:fld id="{D57F1E4F-1CFF-5643-939E-217C01CDF565}" type="slidenum">
              <a:rPr lang="en-US" smtClean="0"/>
              <a:pPr/>
              <a:t>‹#›</a:t>
            </a:fld>
            <a:endParaRPr lang="en-US" dirty="0"/>
          </a:p>
        </p:txBody>
      </p:sp>
      <p:pic>
        <p:nvPicPr>
          <p:cNvPr id="11" name="Picture 10" descr="kritinis mastymas_d.jpg"/>
          <p:cNvPicPr>
            <a:picLocks noChangeAspect="1"/>
          </p:cNvPicPr>
          <p:nvPr/>
        </p:nvPicPr>
        <p:blipFill>
          <a:blip r:embed="rId3" cstate="print"/>
          <a:stretch>
            <a:fillRect/>
          </a:stretch>
        </p:blipFill>
        <p:spPr>
          <a:xfrm>
            <a:off x="10416480" y="491074"/>
            <a:ext cx="1584480" cy="515046"/>
          </a:xfrm>
          <a:prstGeom prst="rect">
            <a:avLst/>
          </a:prstGeom>
        </p:spPr>
      </p:pic>
    </p:spTree>
    <p:extLst>
      <p:ext uri="{BB962C8B-B14F-4D97-AF65-F5344CB8AC3E}">
        <p14:creationId xmlns:p14="http://schemas.microsoft.com/office/powerpoint/2010/main" val="3650907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kcijos antraštė">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2"/>
            <a:ext cx="10363200" cy="1362074"/>
          </a:xfrm>
        </p:spPr>
        <p:txBody>
          <a:bodyPr anchor="t"/>
          <a:lstStyle>
            <a:lvl1pPr algn="l">
              <a:defRPr sz="4800" b="1" cap="all"/>
            </a:lvl1pPr>
          </a:lstStyle>
          <a:p>
            <a:r>
              <a:rPr lang="lt-LT"/>
              <a:t>Spustelėję redaguokite stilių</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400">
                <a:solidFill>
                  <a:schemeClr val="tx1">
                    <a:tint val="75000"/>
                  </a:schemeClr>
                </a:solidFill>
              </a:defRPr>
            </a:lvl1pPr>
            <a:lvl2pPr marL="548640" indent="0">
              <a:buNone/>
              <a:defRPr sz="2160">
                <a:solidFill>
                  <a:schemeClr val="tx1">
                    <a:tint val="75000"/>
                  </a:schemeClr>
                </a:solidFill>
              </a:defRPr>
            </a:lvl2pPr>
            <a:lvl3pPr marL="1097280" indent="0">
              <a:buNone/>
              <a:defRPr sz="1920">
                <a:solidFill>
                  <a:schemeClr val="tx1">
                    <a:tint val="75000"/>
                  </a:schemeClr>
                </a:solidFill>
              </a:defRPr>
            </a:lvl3pPr>
            <a:lvl4pPr marL="1645920" indent="0">
              <a:buNone/>
              <a:defRPr sz="1680">
                <a:solidFill>
                  <a:schemeClr val="tx1">
                    <a:tint val="75000"/>
                  </a:schemeClr>
                </a:solidFill>
              </a:defRPr>
            </a:lvl4pPr>
            <a:lvl5pPr marL="2194560" indent="0">
              <a:buNone/>
              <a:defRPr sz="1680">
                <a:solidFill>
                  <a:schemeClr val="tx1">
                    <a:tint val="75000"/>
                  </a:schemeClr>
                </a:solidFill>
              </a:defRPr>
            </a:lvl5pPr>
            <a:lvl6pPr marL="2743200" indent="0">
              <a:buNone/>
              <a:defRPr sz="1680">
                <a:solidFill>
                  <a:schemeClr val="tx1">
                    <a:tint val="75000"/>
                  </a:schemeClr>
                </a:solidFill>
              </a:defRPr>
            </a:lvl6pPr>
            <a:lvl7pPr marL="3291840" indent="0">
              <a:buNone/>
              <a:defRPr sz="1680">
                <a:solidFill>
                  <a:schemeClr val="tx1">
                    <a:tint val="75000"/>
                  </a:schemeClr>
                </a:solidFill>
              </a:defRPr>
            </a:lvl7pPr>
            <a:lvl8pPr marL="3840480" indent="0">
              <a:buNone/>
              <a:defRPr sz="1680">
                <a:solidFill>
                  <a:schemeClr val="tx1">
                    <a:tint val="75000"/>
                  </a:schemeClr>
                </a:solidFill>
              </a:defRPr>
            </a:lvl8pPr>
            <a:lvl9pPr marL="4389120" indent="0">
              <a:buNone/>
              <a:defRPr sz="1680">
                <a:solidFill>
                  <a:schemeClr val="tx1">
                    <a:tint val="75000"/>
                  </a:schemeClr>
                </a:solidFill>
              </a:defRPr>
            </a:lvl9pPr>
          </a:lstStyle>
          <a:p>
            <a:pPr lvl="0"/>
            <a:r>
              <a:rPr lang="lt-LT"/>
              <a:t>Spustelėkite, kad galėtumėte redaguoti šablono teksto stilius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943288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 turinia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a:t>Spustelėję redaguokite stilių</a:t>
            </a:r>
            <a:endParaRPr lang="en-US"/>
          </a:p>
        </p:txBody>
      </p:sp>
      <p:sp>
        <p:nvSpPr>
          <p:cNvPr id="3" name="Content Placeholder 2"/>
          <p:cNvSpPr>
            <a:spLocks noGrp="1"/>
          </p:cNvSpPr>
          <p:nvPr>
            <p:ph sz="half" idx="1"/>
          </p:nvPr>
        </p:nvSpPr>
        <p:spPr>
          <a:xfrm>
            <a:off x="609600" y="1200150"/>
            <a:ext cx="5384800" cy="3394075"/>
          </a:xfrm>
        </p:spPr>
        <p:txBody>
          <a:bodyPr/>
          <a:lstStyle>
            <a:lvl1pPr>
              <a:defRPr sz="3360"/>
            </a:lvl1pPr>
            <a:lvl2pPr>
              <a:defRPr sz="2880"/>
            </a:lvl2pPr>
            <a:lvl3pPr>
              <a:defRPr sz="2400"/>
            </a:lvl3pPr>
            <a:lvl4pPr>
              <a:defRPr sz="2160"/>
            </a:lvl4pPr>
            <a:lvl5pPr>
              <a:defRPr sz="2160"/>
            </a:lvl5pPr>
            <a:lvl6pPr>
              <a:defRPr sz="2160"/>
            </a:lvl6pPr>
            <a:lvl7pPr>
              <a:defRPr sz="2160"/>
            </a:lvl7pPr>
            <a:lvl8pPr>
              <a:defRPr sz="2160"/>
            </a:lvl8pPr>
            <a:lvl9pPr>
              <a:defRPr sz="2160"/>
            </a:lvl9p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endParaRPr lang="en-US"/>
          </a:p>
        </p:txBody>
      </p:sp>
      <p:sp>
        <p:nvSpPr>
          <p:cNvPr id="4" name="Content Placeholder 3"/>
          <p:cNvSpPr>
            <a:spLocks noGrp="1"/>
          </p:cNvSpPr>
          <p:nvPr>
            <p:ph sz="half" idx="2"/>
          </p:nvPr>
        </p:nvSpPr>
        <p:spPr>
          <a:xfrm>
            <a:off x="6197600" y="1200150"/>
            <a:ext cx="5384800" cy="3394075"/>
          </a:xfrm>
        </p:spPr>
        <p:txBody>
          <a:bodyPr/>
          <a:lstStyle>
            <a:lvl1pPr>
              <a:defRPr sz="3360"/>
            </a:lvl1pPr>
            <a:lvl2pPr>
              <a:defRPr sz="2880"/>
            </a:lvl2pPr>
            <a:lvl3pPr>
              <a:defRPr sz="2400"/>
            </a:lvl3pPr>
            <a:lvl4pPr>
              <a:defRPr sz="2160"/>
            </a:lvl4pPr>
            <a:lvl5pPr>
              <a:defRPr sz="2160"/>
            </a:lvl5pPr>
            <a:lvl6pPr>
              <a:defRPr sz="2160"/>
            </a:lvl6pPr>
            <a:lvl7pPr>
              <a:defRPr sz="2160"/>
            </a:lvl7pPr>
            <a:lvl8pPr>
              <a:defRPr sz="2160"/>
            </a:lvl8pPr>
            <a:lvl9pPr>
              <a:defRPr sz="2160"/>
            </a:lvl9p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endParaRPr lang="en-US"/>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smtClean="0"/>
              <a:t>‹#›</a:t>
            </a:fld>
            <a:endParaRPr lang="en-US" dirty="0"/>
          </a:p>
        </p:txBody>
      </p:sp>
    </p:spTree>
    <p:extLst>
      <p:ext uri="{BB962C8B-B14F-4D97-AF65-F5344CB8AC3E}">
        <p14:creationId xmlns:p14="http://schemas.microsoft.com/office/powerpoint/2010/main" val="41440888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Lyginimas">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1143000"/>
          </a:xfrm>
        </p:spPr>
        <p:txBody>
          <a:bodyPr/>
          <a:lstStyle>
            <a:lvl1pPr>
              <a:defRPr/>
            </a:lvl1pPr>
          </a:lstStyle>
          <a:p>
            <a:r>
              <a:rPr lang="lt-LT"/>
              <a:t>Spustelėję redaguokite stilių</a:t>
            </a:r>
            <a:endParaRPr lang="en-US"/>
          </a:p>
        </p:txBody>
      </p:sp>
      <p:sp>
        <p:nvSpPr>
          <p:cNvPr id="3" name="Text Placeholder 2"/>
          <p:cNvSpPr>
            <a:spLocks noGrp="1"/>
          </p:cNvSpPr>
          <p:nvPr>
            <p:ph type="body" idx="1"/>
          </p:nvPr>
        </p:nvSpPr>
        <p:spPr>
          <a:xfrm>
            <a:off x="609600" y="1535113"/>
            <a:ext cx="5386917" cy="639763"/>
          </a:xfrm>
        </p:spPr>
        <p:txBody>
          <a:bodyPr anchor="b"/>
          <a:lstStyle>
            <a:lvl1pPr marL="0" indent="0">
              <a:buNone/>
              <a:defRPr sz="2880" b="1"/>
            </a:lvl1pPr>
            <a:lvl2pPr marL="548640" indent="0">
              <a:buNone/>
              <a:defRPr sz="2400" b="1"/>
            </a:lvl2pPr>
            <a:lvl3pPr marL="1097280" indent="0">
              <a:buNone/>
              <a:defRPr sz="2160" b="1"/>
            </a:lvl3pPr>
            <a:lvl4pPr marL="1645920" indent="0">
              <a:buNone/>
              <a:defRPr sz="1920" b="1"/>
            </a:lvl4pPr>
            <a:lvl5pPr marL="2194560" indent="0">
              <a:buNone/>
              <a:defRPr sz="1920" b="1"/>
            </a:lvl5pPr>
            <a:lvl6pPr marL="2743200" indent="0">
              <a:buNone/>
              <a:defRPr sz="1920" b="1"/>
            </a:lvl6pPr>
            <a:lvl7pPr marL="3291840" indent="0">
              <a:buNone/>
              <a:defRPr sz="1920" b="1"/>
            </a:lvl7pPr>
            <a:lvl8pPr marL="3840480" indent="0">
              <a:buNone/>
              <a:defRPr sz="1920" b="1"/>
            </a:lvl8pPr>
            <a:lvl9pPr marL="4389120" indent="0">
              <a:buNone/>
              <a:defRPr sz="1920" b="1"/>
            </a:lvl9pPr>
          </a:lstStyle>
          <a:p>
            <a:pPr lvl="0"/>
            <a:r>
              <a:rPr lang="lt-LT"/>
              <a:t>Spustelėkite, kad galėtumėte redaguoti šablono teksto stilius</a:t>
            </a:r>
          </a:p>
        </p:txBody>
      </p:sp>
      <p:sp>
        <p:nvSpPr>
          <p:cNvPr id="4" name="Content Placeholder 3"/>
          <p:cNvSpPr>
            <a:spLocks noGrp="1"/>
          </p:cNvSpPr>
          <p:nvPr>
            <p:ph sz="half" idx="2"/>
          </p:nvPr>
        </p:nvSpPr>
        <p:spPr>
          <a:xfrm>
            <a:off x="609600" y="2174875"/>
            <a:ext cx="5386917" cy="3951288"/>
          </a:xfrm>
        </p:spPr>
        <p:txBody>
          <a:bodyPr/>
          <a:lstStyle>
            <a:lvl1pPr>
              <a:defRPr sz="2880"/>
            </a:lvl1pPr>
            <a:lvl2pPr>
              <a:defRPr sz="2400"/>
            </a:lvl2pPr>
            <a:lvl3pPr>
              <a:defRPr sz="2160"/>
            </a:lvl3pPr>
            <a:lvl4pPr>
              <a:defRPr sz="1920"/>
            </a:lvl4pPr>
            <a:lvl5pPr>
              <a:defRPr sz="1920"/>
            </a:lvl5pPr>
            <a:lvl6pPr>
              <a:defRPr sz="1920"/>
            </a:lvl6pPr>
            <a:lvl7pPr>
              <a:defRPr sz="1920"/>
            </a:lvl7pPr>
            <a:lvl8pPr>
              <a:defRPr sz="1920"/>
            </a:lvl8pPr>
            <a:lvl9pPr>
              <a:defRPr sz="1920"/>
            </a:lvl9p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endParaRPr lang="en-US"/>
          </a:p>
        </p:txBody>
      </p:sp>
      <p:sp>
        <p:nvSpPr>
          <p:cNvPr id="5" name="Text Placeholder 4"/>
          <p:cNvSpPr>
            <a:spLocks noGrp="1"/>
          </p:cNvSpPr>
          <p:nvPr>
            <p:ph type="body" sz="quarter" idx="3"/>
          </p:nvPr>
        </p:nvSpPr>
        <p:spPr>
          <a:xfrm>
            <a:off x="6193370" y="1535113"/>
            <a:ext cx="5389033" cy="639763"/>
          </a:xfrm>
        </p:spPr>
        <p:txBody>
          <a:bodyPr anchor="b"/>
          <a:lstStyle>
            <a:lvl1pPr marL="0" indent="0">
              <a:buNone/>
              <a:defRPr sz="2880" b="1"/>
            </a:lvl1pPr>
            <a:lvl2pPr marL="548640" indent="0">
              <a:buNone/>
              <a:defRPr sz="2400" b="1"/>
            </a:lvl2pPr>
            <a:lvl3pPr marL="1097280" indent="0">
              <a:buNone/>
              <a:defRPr sz="2160" b="1"/>
            </a:lvl3pPr>
            <a:lvl4pPr marL="1645920" indent="0">
              <a:buNone/>
              <a:defRPr sz="1920" b="1"/>
            </a:lvl4pPr>
            <a:lvl5pPr marL="2194560" indent="0">
              <a:buNone/>
              <a:defRPr sz="1920" b="1"/>
            </a:lvl5pPr>
            <a:lvl6pPr marL="2743200" indent="0">
              <a:buNone/>
              <a:defRPr sz="1920" b="1"/>
            </a:lvl6pPr>
            <a:lvl7pPr marL="3291840" indent="0">
              <a:buNone/>
              <a:defRPr sz="1920" b="1"/>
            </a:lvl7pPr>
            <a:lvl8pPr marL="3840480" indent="0">
              <a:buNone/>
              <a:defRPr sz="1920" b="1"/>
            </a:lvl8pPr>
            <a:lvl9pPr marL="4389120" indent="0">
              <a:buNone/>
              <a:defRPr sz="1920" b="1"/>
            </a:lvl9pPr>
          </a:lstStyle>
          <a:p>
            <a:pPr lvl="0"/>
            <a:r>
              <a:rPr lang="lt-LT"/>
              <a:t>Spustelėkite, kad galėtumėte redaguoti šablono teksto stilius</a:t>
            </a:r>
          </a:p>
        </p:txBody>
      </p:sp>
      <p:sp>
        <p:nvSpPr>
          <p:cNvPr id="6" name="Content Placeholder 5"/>
          <p:cNvSpPr>
            <a:spLocks noGrp="1"/>
          </p:cNvSpPr>
          <p:nvPr>
            <p:ph sz="quarter" idx="4"/>
          </p:nvPr>
        </p:nvSpPr>
        <p:spPr>
          <a:xfrm>
            <a:off x="6193370" y="2174875"/>
            <a:ext cx="5389033" cy="3951288"/>
          </a:xfrm>
        </p:spPr>
        <p:txBody>
          <a:bodyPr/>
          <a:lstStyle>
            <a:lvl1pPr>
              <a:defRPr sz="2880"/>
            </a:lvl1pPr>
            <a:lvl2pPr>
              <a:defRPr sz="2400"/>
            </a:lvl2pPr>
            <a:lvl3pPr>
              <a:defRPr sz="2160"/>
            </a:lvl3pPr>
            <a:lvl4pPr>
              <a:defRPr sz="1920"/>
            </a:lvl4pPr>
            <a:lvl5pPr>
              <a:defRPr sz="1920"/>
            </a:lvl5pPr>
            <a:lvl6pPr>
              <a:defRPr sz="1920"/>
            </a:lvl6pPr>
            <a:lvl7pPr>
              <a:defRPr sz="1920"/>
            </a:lvl7pPr>
            <a:lvl8pPr>
              <a:defRPr sz="1920"/>
            </a:lvl8pPr>
            <a:lvl9pPr>
              <a:defRPr sz="1920"/>
            </a:lvl9p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endParaRPr lang="en-US"/>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44765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 pavadinima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a:t>Spustelėję redaguokite stilių</a:t>
            </a:r>
            <a:endParaRPr lang="en-US"/>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039282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šči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098866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urinys ir antraštė">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49"/>
            <a:ext cx="4011084" cy="1162051"/>
          </a:xfrm>
        </p:spPr>
        <p:txBody>
          <a:bodyPr anchor="b"/>
          <a:lstStyle>
            <a:lvl1pPr algn="l">
              <a:defRPr sz="2400" b="1"/>
            </a:lvl1pPr>
          </a:lstStyle>
          <a:p>
            <a:r>
              <a:rPr lang="lt-LT"/>
              <a:t>Spustelėję redaguokite stilių</a:t>
            </a:r>
            <a:endParaRPr lang="en-US"/>
          </a:p>
        </p:txBody>
      </p:sp>
      <p:sp>
        <p:nvSpPr>
          <p:cNvPr id="3" name="Content Placeholder 2"/>
          <p:cNvSpPr>
            <a:spLocks noGrp="1"/>
          </p:cNvSpPr>
          <p:nvPr>
            <p:ph idx="1"/>
          </p:nvPr>
        </p:nvSpPr>
        <p:spPr>
          <a:xfrm>
            <a:off x="4766733" y="273052"/>
            <a:ext cx="6815667" cy="5853113"/>
          </a:xfrm>
        </p:spPr>
        <p:txBody>
          <a:bodyPr/>
          <a:lstStyle>
            <a:lvl1pPr>
              <a:defRPr sz="3840"/>
            </a:lvl1pPr>
            <a:lvl2pPr>
              <a:defRPr sz="3360"/>
            </a:lvl2pPr>
            <a:lvl3pPr>
              <a:defRPr sz="2880"/>
            </a:lvl3pPr>
            <a:lvl4pPr>
              <a:defRPr sz="2400"/>
            </a:lvl4pPr>
            <a:lvl5pPr>
              <a:defRPr sz="2400"/>
            </a:lvl5pPr>
            <a:lvl6pPr>
              <a:defRPr sz="2400"/>
            </a:lvl6pPr>
            <a:lvl7pPr>
              <a:defRPr sz="2400"/>
            </a:lvl7pPr>
            <a:lvl8pPr>
              <a:defRPr sz="2400"/>
            </a:lvl8pPr>
            <a:lvl9pPr>
              <a:defRPr sz="2400"/>
            </a:lvl9p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endParaRPr lang="en-US"/>
          </a:p>
        </p:txBody>
      </p:sp>
      <p:sp>
        <p:nvSpPr>
          <p:cNvPr id="4" name="Text Placeholder 3"/>
          <p:cNvSpPr>
            <a:spLocks noGrp="1"/>
          </p:cNvSpPr>
          <p:nvPr>
            <p:ph type="body" sz="half" idx="2"/>
          </p:nvPr>
        </p:nvSpPr>
        <p:spPr>
          <a:xfrm>
            <a:off x="609603" y="1435102"/>
            <a:ext cx="4011084" cy="4691063"/>
          </a:xfrm>
        </p:spPr>
        <p:txBody>
          <a:bodyPr/>
          <a:lstStyle>
            <a:lvl1pPr marL="0" indent="0">
              <a:buNone/>
              <a:defRPr sz="1680"/>
            </a:lvl1pPr>
            <a:lvl2pPr marL="548640" indent="0">
              <a:buNone/>
              <a:defRPr sz="1440"/>
            </a:lvl2pPr>
            <a:lvl3pPr marL="1097280" indent="0">
              <a:buNone/>
              <a:defRPr sz="1200"/>
            </a:lvl3pPr>
            <a:lvl4pPr marL="1645920" indent="0">
              <a:buNone/>
              <a:defRPr sz="1080"/>
            </a:lvl4pPr>
            <a:lvl5pPr marL="2194560" indent="0">
              <a:buNone/>
              <a:defRPr sz="1080"/>
            </a:lvl5pPr>
            <a:lvl6pPr marL="2743200" indent="0">
              <a:buNone/>
              <a:defRPr sz="1080"/>
            </a:lvl6pPr>
            <a:lvl7pPr marL="3291840" indent="0">
              <a:buNone/>
              <a:defRPr sz="1080"/>
            </a:lvl7pPr>
            <a:lvl8pPr marL="3840480" indent="0">
              <a:buNone/>
              <a:defRPr sz="1080"/>
            </a:lvl8pPr>
            <a:lvl9pPr marL="4389120" indent="0">
              <a:buNone/>
              <a:defRPr sz="1080"/>
            </a:lvl9pPr>
          </a:lstStyle>
          <a:p>
            <a:pPr lvl="0"/>
            <a:r>
              <a:rPr lang="lt-LT"/>
              <a:t>Spustelėkite, kad galėtumėte redaguoti šablono teksto stilius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13049283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aveikslėlis ir antraštė">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400" b="1"/>
            </a:lvl1pPr>
          </a:lstStyle>
          <a:p>
            <a:r>
              <a:rPr lang="lt-LT"/>
              <a:t>Spustelėję redaguokite stilių</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840"/>
            </a:lvl1pPr>
            <a:lvl2pPr marL="548640" indent="0">
              <a:buNone/>
              <a:defRPr sz="3360"/>
            </a:lvl2pPr>
            <a:lvl3pPr marL="1097280" indent="0">
              <a:buNone/>
              <a:defRPr sz="2880"/>
            </a:lvl3pPr>
            <a:lvl4pPr marL="1645920" indent="0">
              <a:buNone/>
              <a:defRPr sz="2400"/>
            </a:lvl4pPr>
            <a:lvl5pPr marL="2194560" indent="0">
              <a:buNone/>
              <a:defRPr sz="2400"/>
            </a:lvl5pPr>
            <a:lvl6pPr marL="2743200" indent="0">
              <a:buNone/>
              <a:defRPr sz="2400"/>
            </a:lvl6pPr>
            <a:lvl7pPr marL="3291840" indent="0">
              <a:buNone/>
              <a:defRPr sz="2400"/>
            </a:lvl7pPr>
            <a:lvl8pPr marL="3840480" indent="0">
              <a:buNone/>
              <a:defRPr sz="2400"/>
            </a:lvl8pPr>
            <a:lvl9pPr marL="4389120" indent="0">
              <a:buNone/>
              <a:defRPr sz="2400"/>
            </a:lvl9pPr>
          </a:lstStyle>
          <a:p>
            <a:r>
              <a:rPr lang="lt-LT"/>
              <a:t>Spustelėkite piktogramą norėdami įtraukti paveikslėlį</a:t>
            </a:r>
            <a:endParaRPr lang="en-US"/>
          </a:p>
        </p:txBody>
      </p:sp>
      <p:sp>
        <p:nvSpPr>
          <p:cNvPr id="4" name="Text Placeholder 3"/>
          <p:cNvSpPr>
            <a:spLocks noGrp="1"/>
          </p:cNvSpPr>
          <p:nvPr>
            <p:ph type="body" sz="half" idx="2"/>
          </p:nvPr>
        </p:nvSpPr>
        <p:spPr>
          <a:xfrm>
            <a:off x="2389717" y="5367339"/>
            <a:ext cx="7315200" cy="804863"/>
          </a:xfrm>
        </p:spPr>
        <p:txBody>
          <a:bodyPr/>
          <a:lstStyle>
            <a:lvl1pPr marL="0" indent="0">
              <a:buNone/>
              <a:defRPr sz="1680"/>
            </a:lvl1pPr>
            <a:lvl2pPr marL="548640" indent="0">
              <a:buNone/>
              <a:defRPr sz="1440"/>
            </a:lvl2pPr>
            <a:lvl3pPr marL="1097280" indent="0">
              <a:buNone/>
              <a:defRPr sz="1200"/>
            </a:lvl3pPr>
            <a:lvl4pPr marL="1645920" indent="0">
              <a:buNone/>
              <a:defRPr sz="1080"/>
            </a:lvl4pPr>
            <a:lvl5pPr marL="2194560" indent="0">
              <a:buNone/>
              <a:defRPr sz="1080"/>
            </a:lvl5pPr>
            <a:lvl6pPr marL="2743200" indent="0">
              <a:buNone/>
              <a:defRPr sz="1080"/>
            </a:lvl6pPr>
            <a:lvl7pPr marL="3291840" indent="0">
              <a:buNone/>
              <a:defRPr sz="1080"/>
            </a:lvl7pPr>
            <a:lvl8pPr marL="3840480" indent="0">
              <a:buNone/>
              <a:defRPr sz="1080"/>
            </a:lvl8pPr>
            <a:lvl9pPr marL="4389120" indent="0">
              <a:buNone/>
              <a:defRPr sz="1080"/>
            </a:lvl9pPr>
          </a:lstStyle>
          <a:p>
            <a:pPr lvl="0"/>
            <a:r>
              <a:rPr lang="lt-LT"/>
              <a:t>Spustelėkite, kad galėtumėte redaguoti šablono teksto stilius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58335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9"/>
            <a:ext cx="10972800" cy="1143000"/>
          </a:xfrm>
          <a:prstGeom prst="rect">
            <a:avLst/>
          </a:prstGeom>
        </p:spPr>
        <p:txBody>
          <a:bodyPr vert="horz" lIns="91440" tIns="45720" rIns="91440" bIns="45720" rtlCol="0" anchor="ctr">
            <a:normAutofit/>
          </a:bodyPr>
          <a:lstStyle/>
          <a:p>
            <a:r>
              <a:rPr lang="lt-LT"/>
              <a:t>Spustelėję redaguokite stilių</a:t>
            </a:r>
            <a:endParaRPr lang="en-US"/>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endParaRPr lang="en-US"/>
          </a:p>
        </p:txBody>
      </p:sp>
      <p:sp>
        <p:nvSpPr>
          <p:cNvPr id="4" name="Date Placeholder 3"/>
          <p:cNvSpPr>
            <a:spLocks noGrp="1"/>
          </p:cNvSpPr>
          <p:nvPr>
            <p:ph type="dt" sz="half" idx="2"/>
          </p:nvPr>
        </p:nvSpPr>
        <p:spPr>
          <a:xfrm>
            <a:off x="609600" y="6356352"/>
            <a:ext cx="2844800" cy="365125"/>
          </a:xfrm>
          <a:prstGeom prst="rect">
            <a:avLst/>
          </a:prstGeom>
        </p:spPr>
        <p:txBody>
          <a:bodyPr vert="horz" lIns="91440" tIns="45720" rIns="91440" bIns="45720" rtlCol="0" anchor="ctr"/>
          <a:lstStyle>
            <a:lvl1pPr algn="l">
              <a:defRPr sz="144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165600" y="6356352"/>
            <a:ext cx="3860800" cy="365125"/>
          </a:xfrm>
          <a:prstGeom prst="rect">
            <a:avLst/>
          </a:prstGeom>
        </p:spPr>
        <p:txBody>
          <a:bodyPr vert="horz" lIns="91440" tIns="45720" rIns="91440" bIns="45720" rtlCol="0" anchor="ctr"/>
          <a:lstStyle>
            <a:lvl1pPr algn="ctr">
              <a:defRPr sz="144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7600" y="6356352"/>
            <a:ext cx="2844800" cy="365125"/>
          </a:xfrm>
          <a:prstGeom prst="rect">
            <a:avLst/>
          </a:prstGeom>
        </p:spPr>
        <p:txBody>
          <a:bodyPr vert="horz" lIns="91440" tIns="45720" rIns="91440" bIns="45720" rtlCol="0" anchor="ctr"/>
          <a:lstStyle>
            <a:lvl1pPr algn="r">
              <a:defRPr sz="144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9289431"/>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Lst>
  <p:hf hdr="0" ftr="0" dt="0"/>
  <p:txStyles>
    <p:titleStyle>
      <a:lvl1pPr algn="ctr" defTabSz="1097280" rtl="0" eaLnBrk="1" latinLnBrk="0" hangingPunct="1">
        <a:spcBef>
          <a:spcPct val="0"/>
        </a:spcBef>
        <a:buNone/>
        <a:defRPr sz="5280" kern="1200">
          <a:solidFill>
            <a:schemeClr val="tx1"/>
          </a:solidFill>
          <a:latin typeface="+mj-lt"/>
          <a:ea typeface="+mj-ea"/>
          <a:cs typeface="+mj-cs"/>
        </a:defRPr>
      </a:lvl1pPr>
    </p:titleStyle>
    <p:bodyStyle>
      <a:lvl1pPr marL="411480" indent="-411480" algn="l" defTabSz="1097280" rtl="0" eaLnBrk="1" latinLnBrk="0" hangingPunct="1">
        <a:spcBef>
          <a:spcPct val="20000"/>
        </a:spcBef>
        <a:buFont typeface="Arial" pitchFamily="34" charset="0"/>
        <a:buChar char="•"/>
        <a:defRPr sz="3840" kern="1200">
          <a:solidFill>
            <a:schemeClr val="tx1"/>
          </a:solidFill>
          <a:latin typeface="+mn-lt"/>
          <a:ea typeface="+mn-ea"/>
          <a:cs typeface="+mn-cs"/>
        </a:defRPr>
      </a:lvl1pPr>
      <a:lvl2pPr marL="891540" indent="-342900" algn="l" defTabSz="1097280" rtl="0" eaLnBrk="1" latinLnBrk="0" hangingPunct="1">
        <a:spcBef>
          <a:spcPct val="20000"/>
        </a:spcBef>
        <a:buFont typeface="Arial" pitchFamily="34" charset="0"/>
        <a:buChar char="–"/>
        <a:defRPr sz="3360" kern="1200">
          <a:solidFill>
            <a:schemeClr val="tx1"/>
          </a:solidFill>
          <a:latin typeface="+mn-lt"/>
          <a:ea typeface="+mn-ea"/>
          <a:cs typeface="+mn-cs"/>
        </a:defRPr>
      </a:lvl2pPr>
      <a:lvl3pPr marL="1371600" indent="-274320" algn="l" defTabSz="1097280" rtl="0" eaLnBrk="1" latinLnBrk="0" hangingPunct="1">
        <a:spcBef>
          <a:spcPct val="20000"/>
        </a:spcBef>
        <a:buFont typeface="Arial" pitchFamily="34" charset="0"/>
        <a:buChar char="•"/>
        <a:defRPr sz="2880" kern="1200">
          <a:solidFill>
            <a:schemeClr val="tx1"/>
          </a:solidFill>
          <a:latin typeface="+mn-lt"/>
          <a:ea typeface="+mn-ea"/>
          <a:cs typeface="+mn-cs"/>
        </a:defRPr>
      </a:lvl3pPr>
      <a:lvl4pPr marL="1920240" indent="-274320" algn="l" defTabSz="1097280" rtl="0" eaLnBrk="1" latinLnBrk="0" hangingPunct="1">
        <a:spcBef>
          <a:spcPct val="20000"/>
        </a:spcBef>
        <a:buFont typeface="Arial" pitchFamily="34" charset="0"/>
        <a:buChar char="–"/>
        <a:defRPr sz="2400" kern="1200">
          <a:solidFill>
            <a:schemeClr val="tx1"/>
          </a:solidFill>
          <a:latin typeface="+mn-lt"/>
          <a:ea typeface="+mn-ea"/>
          <a:cs typeface="+mn-cs"/>
        </a:defRPr>
      </a:lvl4pPr>
      <a:lvl5pPr marL="2468880" indent="-274320" algn="l" defTabSz="1097280" rtl="0" eaLnBrk="1" latinLnBrk="0" hangingPunct="1">
        <a:spcBef>
          <a:spcPct val="20000"/>
        </a:spcBef>
        <a:buFont typeface="Arial" pitchFamily="34" charset="0"/>
        <a:buChar char="»"/>
        <a:defRPr sz="2400" kern="1200">
          <a:solidFill>
            <a:schemeClr val="tx1"/>
          </a:solidFill>
          <a:latin typeface="+mn-lt"/>
          <a:ea typeface="+mn-ea"/>
          <a:cs typeface="+mn-cs"/>
        </a:defRPr>
      </a:lvl5pPr>
      <a:lvl6pPr marL="3017520" indent="-274320" algn="l" defTabSz="1097280" rtl="0" eaLnBrk="1" latinLnBrk="0" hangingPunct="1">
        <a:spcBef>
          <a:spcPct val="20000"/>
        </a:spcBef>
        <a:buFont typeface="Arial" pitchFamily="34" charset="0"/>
        <a:buChar char="•"/>
        <a:defRPr sz="2400" kern="1200">
          <a:solidFill>
            <a:schemeClr val="tx1"/>
          </a:solidFill>
          <a:latin typeface="+mn-lt"/>
          <a:ea typeface="+mn-ea"/>
          <a:cs typeface="+mn-cs"/>
        </a:defRPr>
      </a:lvl6pPr>
      <a:lvl7pPr marL="3566160" indent="-274320" algn="l" defTabSz="1097280" rtl="0" eaLnBrk="1" latinLnBrk="0" hangingPunct="1">
        <a:spcBef>
          <a:spcPct val="20000"/>
        </a:spcBef>
        <a:buFont typeface="Arial" pitchFamily="34" charset="0"/>
        <a:buChar char="•"/>
        <a:defRPr sz="2400" kern="1200">
          <a:solidFill>
            <a:schemeClr val="tx1"/>
          </a:solidFill>
          <a:latin typeface="+mn-lt"/>
          <a:ea typeface="+mn-ea"/>
          <a:cs typeface="+mn-cs"/>
        </a:defRPr>
      </a:lvl7pPr>
      <a:lvl8pPr marL="4114800" indent="-274320" algn="l" defTabSz="1097280" rtl="0" eaLnBrk="1" latinLnBrk="0" hangingPunct="1">
        <a:spcBef>
          <a:spcPct val="20000"/>
        </a:spcBef>
        <a:buFont typeface="Arial" pitchFamily="34" charset="0"/>
        <a:buChar char="•"/>
        <a:defRPr sz="2400" kern="1200">
          <a:solidFill>
            <a:schemeClr val="tx1"/>
          </a:solidFill>
          <a:latin typeface="+mn-lt"/>
          <a:ea typeface="+mn-ea"/>
          <a:cs typeface="+mn-cs"/>
        </a:defRPr>
      </a:lvl8pPr>
      <a:lvl9pPr marL="4663440" indent="-274320" algn="l" defTabSz="1097280" rtl="0" eaLnBrk="1" latinLnBrk="0" hangingPunct="1">
        <a:spcBef>
          <a:spcPct val="20000"/>
        </a:spcBef>
        <a:buFont typeface="Arial" pitchFamily="34" charset="0"/>
        <a:buChar char="•"/>
        <a:defRPr sz="2400" kern="1200">
          <a:solidFill>
            <a:schemeClr val="tx1"/>
          </a:solidFill>
          <a:latin typeface="+mn-lt"/>
          <a:ea typeface="+mn-ea"/>
          <a:cs typeface="+mn-cs"/>
        </a:defRPr>
      </a:lvl9pPr>
    </p:bodyStyle>
    <p:otherStyle>
      <a:defPPr>
        <a:defRPr lang="en-US"/>
      </a:defPPr>
      <a:lvl1pPr marL="0" algn="l" defTabSz="1097280" rtl="0" eaLnBrk="1" latinLnBrk="0" hangingPunct="1">
        <a:defRPr sz="2160" kern="1200">
          <a:solidFill>
            <a:schemeClr val="tx1"/>
          </a:solidFill>
          <a:latin typeface="+mn-lt"/>
          <a:ea typeface="+mn-ea"/>
          <a:cs typeface="+mn-cs"/>
        </a:defRPr>
      </a:lvl1pPr>
      <a:lvl2pPr marL="548640" algn="l" defTabSz="1097280" rtl="0" eaLnBrk="1" latinLnBrk="0" hangingPunct="1">
        <a:defRPr sz="2160" kern="1200">
          <a:solidFill>
            <a:schemeClr val="tx1"/>
          </a:solidFill>
          <a:latin typeface="+mn-lt"/>
          <a:ea typeface="+mn-ea"/>
          <a:cs typeface="+mn-cs"/>
        </a:defRPr>
      </a:lvl2pPr>
      <a:lvl3pPr marL="1097280" algn="l" defTabSz="1097280" rtl="0" eaLnBrk="1" latinLnBrk="0" hangingPunct="1">
        <a:defRPr sz="2160" kern="1200">
          <a:solidFill>
            <a:schemeClr val="tx1"/>
          </a:solidFill>
          <a:latin typeface="+mn-lt"/>
          <a:ea typeface="+mn-ea"/>
          <a:cs typeface="+mn-cs"/>
        </a:defRPr>
      </a:lvl3pPr>
      <a:lvl4pPr marL="1645920" algn="l" defTabSz="1097280" rtl="0" eaLnBrk="1" latinLnBrk="0" hangingPunct="1">
        <a:defRPr sz="2160" kern="1200">
          <a:solidFill>
            <a:schemeClr val="tx1"/>
          </a:solidFill>
          <a:latin typeface="+mn-lt"/>
          <a:ea typeface="+mn-ea"/>
          <a:cs typeface="+mn-cs"/>
        </a:defRPr>
      </a:lvl4pPr>
      <a:lvl5pPr marL="2194560" algn="l" defTabSz="1097280" rtl="0" eaLnBrk="1" latinLnBrk="0" hangingPunct="1">
        <a:defRPr sz="2160" kern="1200">
          <a:solidFill>
            <a:schemeClr val="tx1"/>
          </a:solidFill>
          <a:latin typeface="+mn-lt"/>
          <a:ea typeface="+mn-ea"/>
          <a:cs typeface="+mn-cs"/>
        </a:defRPr>
      </a:lvl5pPr>
      <a:lvl6pPr marL="2743200" algn="l" defTabSz="1097280" rtl="0" eaLnBrk="1" latinLnBrk="0" hangingPunct="1">
        <a:defRPr sz="2160" kern="1200">
          <a:solidFill>
            <a:schemeClr val="tx1"/>
          </a:solidFill>
          <a:latin typeface="+mn-lt"/>
          <a:ea typeface="+mn-ea"/>
          <a:cs typeface="+mn-cs"/>
        </a:defRPr>
      </a:lvl6pPr>
      <a:lvl7pPr marL="3291840" algn="l" defTabSz="1097280" rtl="0" eaLnBrk="1" latinLnBrk="0" hangingPunct="1">
        <a:defRPr sz="2160" kern="1200">
          <a:solidFill>
            <a:schemeClr val="tx1"/>
          </a:solidFill>
          <a:latin typeface="+mn-lt"/>
          <a:ea typeface="+mn-ea"/>
          <a:cs typeface="+mn-cs"/>
        </a:defRPr>
      </a:lvl7pPr>
      <a:lvl8pPr marL="3840480" algn="l" defTabSz="1097280" rtl="0" eaLnBrk="1" latinLnBrk="0" hangingPunct="1">
        <a:defRPr sz="2160" kern="1200">
          <a:solidFill>
            <a:schemeClr val="tx1"/>
          </a:solidFill>
          <a:latin typeface="+mn-lt"/>
          <a:ea typeface="+mn-ea"/>
          <a:cs typeface="+mn-cs"/>
        </a:defRPr>
      </a:lvl8pPr>
      <a:lvl9pPr marL="4389120" algn="l" defTabSz="1097280" rtl="0" eaLnBrk="1" latinLnBrk="0" hangingPunct="1">
        <a:defRPr sz="21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ntrinis pavadinimas 2">
            <a:extLst>
              <a:ext uri="{FF2B5EF4-FFF2-40B4-BE49-F238E27FC236}">
                <a16:creationId xmlns:a16="http://schemas.microsoft.com/office/drawing/2014/main" id="{E8C269A4-D4A3-7CC0-FE38-33A9323CF553}"/>
              </a:ext>
            </a:extLst>
          </p:cNvPr>
          <p:cNvSpPr>
            <a:spLocks noGrp="1"/>
          </p:cNvSpPr>
          <p:nvPr>
            <p:ph type="subTitle" idx="1"/>
          </p:nvPr>
        </p:nvSpPr>
        <p:spPr/>
        <p:txBody>
          <a:bodyPr/>
          <a:lstStyle/>
          <a:p>
            <a:r>
              <a:rPr lang="lt-LT" dirty="0"/>
              <a:t>Skirta 5-8 kl.</a:t>
            </a:r>
            <a:endParaRPr lang="en-GB" dirty="0"/>
          </a:p>
        </p:txBody>
      </p:sp>
      <p:sp>
        <p:nvSpPr>
          <p:cNvPr id="2" name="Pavadinimas 1">
            <a:extLst>
              <a:ext uri="{FF2B5EF4-FFF2-40B4-BE49-F238E27FC236}">
                <a16:creationId xmlns:a16="http://schemas.microsoft.com/office/drawing/2014/main" id="{70B16042-CF42-0FCF-A680-91AB7476AB44}"/>
              </a:ext>
            </a:extLst>
          </p:cNvPr>
          <p:cNvSpPr>
            <a:spLocks noGrp="1"/>
          </p:cNvSpPr>
          <p:nvPr>
            <p:ph type="ctrTitle"/>
          </p:nvPr>
        </p:nvSpPr>
        <p:spPr/>
        <p:txBody>
          <a:bodyPr/>
          <a:lstStyle/>
          <a:p>
            <a:r>
              <a:rPr lang="lt-LT" dirty="0"/>
              <a:t>Saviraiška internete</a:t>
            </a:r>
            <a:br>
              <a:rPr lang="lt-LT" dirty="0"/>
            </a:br>
            <a:r>
              <a:rPr lang="lt-LT" sz="3600" kern="0" dirty="0">
                <a:effectLst/>
                <a:latin typeface="Calibri" panose="020F0502020204030204" pitchFamily="34" charset="0"/>
                <a:ea typeface="Calibri" panose="020F0502020204030204" pitchFamily="34" charset="0"/>
              </a:rPr>
              <a:t>Kūryba, nuomonės ar reklama?</a:t>
            </a:r>
            <a:endParaRPr lang="en-GB" dirty="0"/>
          </a:p>
        </p:txBody>
      </p:sp>
    </p:spTree>
    <p:extLst>
      <p:ext uri="{BB962C8B-B14F-4D97-AF65-F5344CB8AC3E}">
        <p14:creationId xmlns:p14="http://schemas.microsoft.com/office/powerpoint/2010/main" val="18189046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49889973-BB81-C4A2-10AD-888136D6455D}"/>
              </a:ext>
            </a:extLst>
          </p:cNvPr>
          <p:cNvSpPr>
            <a:spLocks noGrp="1"/>
          </p:cNvSpPr>
          <p:nvPr>
            <p:ph type="title"/>
          </p:nvPr>
        </p:nvSpPr>
        <p:spPr/>
        <p:txBody>
          <a:bodyPr/>
          <a:lstStyle/>
          <a:p>
            <a:r>
              <a:rPr lang="lt-LT" dirty="0"/>
              <a:t>Įvertink turinį (6)</a:t>
            </a:r>
            <a:endParaRPr lang="en-GB" dirty="0"/>
          </a:p>
        </p:txBody>
      </p:sp>
      <p:sp>
        <p:nvSpPr>
          <p:cNvPr id="3" name="Turinio vietos rezervavimo ženklas 2">
            <a:extLst>
              <a:ext uri="{FF2B5EF4-FFF2-40B4-BE49-F238E27FC236}">
                <a16:creationId xmlns:a16="http://schemas.microsoft.com/office/drawing/2014/main" id="{A8C51848-0C53-4DF4-E712-35020AF480D1}"/>
              </a:ext>
            </a:extLst>
          </p:cNvPr>
          <p:cNvSpPr>
            <a:spLocks noGrp="1"/>
          </p:cNvSpPr>
          <p:nvPr>
            <p:ph idx="1"/>
          </p:nvPr>
        </p:nvSpPr>
        <p:spPr/>
        <p:style>
          <a:lnRef idx="2">
            <a:schemeClr val="accent5"/>
          </a:lnRef>
          <a:fillRef idx="1">
            <a:schemeClr val="lt1"/>
          </a:fillRef>
          <a:effectRef idx="0">
            <a:schemeClr val="accent5"/>
          </a:effectRef>
          <a:fontRef idx="minor">
            <a:schemeClr val="dk1"/>
          </a:fontRef>
        </p:style>
        <p:txBody>
          <a:bodyPr>
            <a:normAutofit/>
          </a:bodyPr>
          <a:lstStyle/>
          <a:p>
            <a:pPr marL="0" indent="0">
              <a:lnSpc>
                <a:spcPct val="107000"/>
              </a:lnSpc>
              <a:spcAft>
                <a:spcPts val="800"/>
              </a:spcAft>
              <a:buNone/>
            </a:pPr>
            <a:r>
              <a:rPr lang="lt-LT" sz="1800" u="sng" dirty="0">
                <a:solidFill>
                  <a:srgbClr val="0070C0"/>
                </a:solidFill>
                <a:effectLst/>
                <a:latin typeface="Aptos" panose="020B0004020202020204" pitchFamily="34" charset="0"/>
                <a:ea typeface="Times New Roman" panose="02020603050405020304" pitchFamily="18" charset="0"/>
                <a:cs typeface="Times New Roman" panose="02020603050405020304" pitchFamily="18" charset="0"/>
              </a:rPr>
              <a:t>=Anonimas=</a:t>
            </a:r>
          </a:p>
          <a:p>
            <a:pPr marL="0" indent="0">
              <a:lnSpc>
                <a:spcPct val="107000"/>
              </a:lnSpc>
              <a:spcAft>
                <a:spcPts val="800"/>
              </a:spcAft>
              <a:buNone/>
            </a:pPr>
            <a:r>
              <a:rPr lang="lt-LT" sz="1800" b="1"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Klimato katastrofa: Jums nėra kur slėptis!</a:t>
            </a:r>
            <a:endParaRPr lang="lt-LT" sz="1800"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lt-LT" sz="18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Draugai, ar žinote, kokia siaubinga ateitis mūsų laukia? Klimato katastrofa ne tik ateina </a:t>
            </a:r>
            <a:r>
              <a:rPr lang="lt-LT" sz="18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a:t>
            </a:r>
            <a:r>
              <a:rPr lang="lt-LT" sz="18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ji jau čia! Mūsų planetą sunaikins klimato kaita.</a:t>
            </a:r>
            <a:endParaRPr lang="lt-LT"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lt-LT" sz="18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Viskas, ką jūs darote, yra svarbu. Jūsų automobilis, plastikiniai šiukšlių maišai, gyvulininkystė </a:t>
            </a:r>
            <a:r>
              <a:rPr lang="lt-LT" sz="18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a:t>
            </a:r>
            <a:r>
              <a:rPr lang="lt-LT" sz="18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visa tai yra kaltininkai. Jūs visi esate atsakingi už šią nelaimę!</a:t>
            </a:r>
            <a:endParaRPr lang="lt-LT"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lt-LT" sz="18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Bet yra būdas išsigelbėti. Pakeiskite savo gyvenimo būdą, pašalinkite visą plastiką, imkitės vegetariškos dietos ir pradėkite gyventi ekologiškai. Tik tada yra vilties, kad galėsime išgelbėti mūsų planetą ir jūsų ateitį!</a:t>
            </a:r>
            <a:endParaRPr lang="lt-LT"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lt-LT" sz="18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Jūs negalite slėptis nuo klimato katastrofos. Ar pajėgsite jai sutrukdyti?</a:t>
            </a:r>
            <a:endParaRPr lang="lt-LT"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dirty="0"/>
          </a:p>
        </p:txBody>
      </p:sp>
      <p:sp>
        <p:nvSpPr>
          <p:cNvPr id="4" name="Skaidrės numerio vietos rezervavimo ženklas 3">
            <a:extLst>
              <a:ext uri="{FF2B5EF4-FFF2-40B4-BE49-F238E27FC236}">
                <a16:creationId xmlns:a16="http://schemas.microsoft.com/office/drawing/2014/main" id="{671B5A9F-29C8-682D-9572-A4A78A2263B5}"/>
              </a:ext>
            </a:extLst>
          </p:cNvPr>
          <p:cNvSpPr>
            <a:spLocks noGrp="1"/>
          </p:cNvSpPr>
          <p:nvPr>
            <p:ph type="sldNum" sz="quarter" idx="12"/>
          </p:nvPr>
        </p:nvSpPr>
        <p:spPr/>
        <p:txBody>
          <a:bodyPr/>
          <a:lstStyle/>
          <a:p>
            <a:fld id="{D57F1E4F-1CFF-5643-939E-217C01CDF565}" type="slidenum">
              <a:rPr lang="en-US" smtClean="0"/>
              <a:pPr/>
              <a:t>10</a:t>
            </a:fld>
            <a:endParaRPr lang="en-US" dirty="0"/>
          </a:p>
        </p:txBody>
      </p:sp>
    </p:spTree>
    <p:extLst>
      <p:ext uri="{BB962C8B-B14F-4D97-AF65-F5344CB8AC3E}">
        <p14:creationId xmlns:p14="http://schemas.microsoft.com/office/powerpoint/2010/main" val="33510400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33C0CF3A-C870-0664-23FF-78AD651E6F85}"/>
              </a:ext>
            </a:extLst>
          </p:cNvPr>
          <p:cNvSpPr>
            <a:spLocks noGrp="1"/>
          </p:cNvSpPr>
          <p:nvPr>
            <p:ph type="title"/>
          </p:nvPr>
        </p:nvSpPr>
        <p:spPr>
          <a:xfrm>
            <a:off x="2747840" y="681591"/>
            <a:ext cx="6120131" cy="1320800"/>
          </a:xfrm>
        </p:spPr>
        <p:txBody>
          <a:bodyPr/>
          <a:lstStyle/>
          <a:p>
            <a:pPr algn="ctr"/>
            <a:r>
              <a:rPr lang="lt-LT" dirty="0"/>
              <a:t>Klauskite!</a:t>
            </a:r>
            <a:endParaRPr lang="en-GB" dirty="0"/>
          </a:p>
        </p:txBody>
      </p:sp>
      <p:pic>
        <p:nvPicPr>
          <p:cNvPr id="4" name="Picture 3">
            <a:extLst>
              <a:ext uri="{FF2B5EF4-FFF2-40B4-BE49-F238E27FC236}">
                <a16:creationId xmlns:a16="http://schemas.microsoft.com/office/drawing/2014/main" id="{09D49217-4739-1146-928E-5450BC000826}"/>
              </a:ext>
            </a:extLst>
          </p:cNvPr>
          <p:cNvPicPr>
            <a:picLocks noChangeAspect="1"/>
          </p:cNvPicPr>
          <p:nvPr/>
        </p:nvPicPr>
        <p:blipFill>
          <a:blip r:embed="rId2" cstate="screen">
            <a:extLst>
              <a:ext uri="{28A0092B-C50C-407E-A947-70E740481C1C}">
                <a14:useLocalDpi xmlns:a14="http://schemas.microsoft.com/office/drawing/2010/main" val="0"/>
              </a:ext>
            </a:extLst>
          </a:blip>
          <a:stretch>
            <a:fillRect/>
          </a:stretch>
        </p:blipFill>
        <p:spPr>
          <a:xfrm>
            <a:off x="2013469" y="5458893"/>
            <a:ext cx="6120130" cy="545465"/>
          </a:xfrm>
          <a:prstGeom prst="rect">
            <a:avLst/>
          </a:prstGeom>
        </p:spPr>
      </p:pic>
      <p:sp>
        <p:nvSpPr>
          <p:cNvPr id="5" name="TextBox 4">
            <a:extLst>
              <a:ext uri="{FF2B5EF4-FFF2-40B4-BE49-F238E27FC236}">
                <a16:creationId xmlns:a16="http://schemas.microsoft.com/office/drawing/2014/main" id="{6D28765C-3461-8D2C-9DF4-3C8B3BA3C7A4}"/>
              </a:ext>
            </a:extLst>
          </p:cNvPr>
          <p:cNvSpPr txBox="1"/>
          <p:nvPr/>
        </p:nvSpPr>
        <p:spPr>
          <a:xfrm>
            <a:off x="2652689" y="2616217"/>
            <a:ext cx="6615234" cy="2228850"/>
          </a:xfrm>
          <a:prstGeom prst="rect">
            <a:avLst/>
          </a:prstGeom>
          <a:ln>
            <a:noFill/>
          </a:ln>
          <a:effectLst>
            <a:glow rad="139700">
              <a:schemeClr val="accent3">
                <a:satMod val="175000"/>
                <a:alpha val="40000"/>
              </a:schemeClr>
            </a:glow>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lnRef>
          <a:fillRef idx="1">
            <a:schemeClr val="lt1"/>
          </a:fillRef>
          <a:effectRef idx="0">
            <a:schemeClr val="accent1"/>
          </a:effectRef>
          <a:fontRef idx="minor">
            <a:schemeClr val="dk1"/>
          </a:fontRef>
        </p:style>
        <p:txBody>
          <a:bodyPr wrap="square" anchor="ctr" anchorCtr="0">
            <a:noAutofit/>
          </a:bodyPr>
          <a:lstStyle/>
          <a:p>
            <a:pPr marL="228600">
              <a:lnSpc>
                <a:spcPct val="107000"/>
              </a:lnSpc>
              <a:spcAft>
                <a:spcPts val="800"/>
              </a:spcAft>
            </a:pPr>
            <a:r>
              <a:rPr lang="lt-LT" dirty="0">
                <a:solidFill>
                  <a:schemeClr val="tx1"/>
                </a:solidFill>
              </a:rPr>
              <a:t>Garbingas ir atsakingas turinys internete padeda kurti visiems draugišką ir saugų internetą. </a:t>
            </a:r>
          </a:p>
          <a:p>
            <a:pPr marL="228600">
              <a:lnSpc>
                <a:spcPct val="107000"/>
              </a:lnSpc>
              <a:spcAft>
                <a:spcPts val="800"/>
              </a:spcAft>
            </a:pPr>
            <a:endParaRPr lang="lt-LT" dirty="0">
              <a:solidFill>
                <a:schemeClr val="tx1"/>
              </a:solidFill>
            </a:endParaRPr>
          </a:p>
          <a:p>
            <a:pPr marL="228600">
              <a:lnSpc>
                <a:spcPct val="107000"/>
              </a:lnSpc>
              <a:spcAft>
                <a:spcPts val="800"/>
              </a:spcAft>
            </a:pPr>
            <a:r>
              <a:rPr lang="lt-LT" dirty="0">
                <a:solidFill>
                  <a:schemeClr val="tx1"/>
                </a:solidFill>
              </a:rPr>
              <a:t>Pastebėję apgaulingą ir draudžiamą turinį, praneškite </a:t>
            </a:r>
            <a:r>
              <a:rPr lang="lt-LT" dirty="0" err="1">
                <a:solidFill>
                  <a:schemeClr val="tx1"/>
                </a:solidFill>
              </a:rPr>
              <a:t>švarusinternetas.lt</a:t>
            </a:r>
            <a:endParaRPr lang="en-GB" dirty="0">
              <a:solidFill>
                <a:schemeClr val="tx1"/>
              </a:solidFill>
            </a:endParaRPr>
          </a:p>
        </p:txBody>
      </p:sp>
      <p:sp>
        <p:nvSpPr>
          <p:cNvPr id="3" name="Skaidrės numerio vietos rezervavimo ženklas 2">
            <a:extLst>
              <a:ext uri="{FF2B5EF4-FFF2-40B4-BE49-F238E27FC236}">
                <a16:creationId xmlns:a16="http://schemas.microsoft.com/office/drawing/2014/main" id="{298AD839-CD69-9100-C2A9-8DF612E44D63}"/>
              </a:ext>
            </a:extLst>
          </p:cNvPr>
          <p:cNvSpPr>
            <a:spLocks noGrp="1"/>
          </p:cNvSpPr>
          <p:nvPr>
            <p:ph type="sldNum" sz="quarter" idx="12"/>
          </p:nvPr>
        </p:nvSpPr>
        <p:spPr/>
        <p:txBody>
          <a:bodyPr/>
          <a:lstStyle/>
          <a:p>
            <a:fld id="{D57F1E4F-1CFF-5643-939E-217C01CDF565}" type="slidenum">
              <a:rPr lang="en-US" smtClean="0"/>
              <a:pPr/>
              <a:t>11</a:t>
            </a:fld>
            <a:endParaRPr lang="en-US" dirty="0"/>
          </a:p>
        </p:txBody>
      </p:sp>
    </p:spTree>
    <p:extLst>
      <p:ext uri="{BB962C8B-B14F-4D97-AF65-F5344CB8AC3E}">
        <p14:creationId xmlns:p14="http://schemas.microsoft.com/office/powerpoint/2010/main" val="37053861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898DC893-4B46-7CB0-7428-052643A0B7E4}"/>
              </a:ext>
            </a:extLst>
          </p:cNvPr>
          <p:cNvSpPr>
            <a:spLocks noGrp="1"/>
          </p:cNvSpPr>
          <p:nvPr>
            <p:ph type="title"/>
          </p:nvPr>
        </p:nvSpPr>
        <p:spPr/>
        <p:txBody>
          <a:bodyPr/>
          <a:lstStyle/>
          <a:p>
            <a:r>
              <a:rPr lang="lt-LT" dirty="0"/>
              <a:t>Kokius turinio kūrėjus žinote?</a:t>
            </a:r>
            <a:endParaRPr lang="en-GB" dirty="0"/>
          </a:p>
        </p:txBody>
      </p:sp>
      <p:sp>
        <p:nvSpPr>
          <p:cNvPr id="3" name="Turinio vietos rezervavimo ženklas 2">
            <a:extLst>
              <a:ext uri="{FF2B5EF4-FFF2-40B4-BE49-F238E27FC236}">
                <a16:creationId xmlns:a16="http://schemas.microsoft.com/office/drawing/2014/main" id="{FFF5C3D5-32A6-B30B-F8A6-700F165E5FBE}"/>
              </a:ext>
            </a:extLst>
          </p:cNvPr>
          <p:cNvSpPr>
            <a:spLocks noGrp="1"/>
          </p:cNvSpPr>
          <p:nvPr>
            <p:ph idx="1"/>
          </p:nvPr>
        </p:nvSpPr>
        <p:spPr>
          <a:xfrm>
            <a:off x="677334" y="1732547"/>
            <a:ext cx="8596668" cy="4308815"/>
          </a:xfrm>
        </p:spPr>
        <p:txBody>
          <a:bodyPr>
            <a:normAutofit fontScale="92500" lnSpcReduction="10000"/>
          </a:bodyPr>
          <a:lstStyle/>
          <a:p>
            <a:r>
              <a:rPr lang="lt-LT" dirty="0"/>
              <a:t>Nuomonių formuotojai, vaizdo </a:t>
            </a:r>
            <a:r>
              <a:rPr lang="lt-LT" dirty="0" err="1"/>
              <a:t>tinklaraštininkai</a:t>
            </a:r>
            <a:r>
              <a:rPr lang="lt-LT" dirty="0"/>
              <a:t>, „</a:t>
            </a:r>
            <a:r>
              <a:rPr lang="lt-LT" dirty="0" err="1"/>
              <a:t>tiktokeriai</a:t>
            </a:r>
            <a:r>
              <a:rPr lang="lt-LT" dirty="0"/>
              <a:t>“ ir pan.</a:t>
            </a:r>
          </a:p>
          <a:p>
            <a:r>
              <a:rPr lang="lt-LT" dirty="0"/>
              <a:t>Kodėl jie kuria internete?</a:t>
            </a:r>
          </a:p>
          <a:p>
            <a:r>
              <a:rPr lang="lt-LT" dirty="0"/>
              <a:t>Kodėl jie nori būti matomi?</a:t>
            </a:r>
          </a:p>
          <a:p>
            <a:r>
              <a:rPr lang="lt-LT" dirty="0"/>
              <a:t>Kodėl už šią veiklą galima gauti pinigų?</a:t>
            </a:r>
          </a:p>
          <a:p>
            <a:r>
              <a:rPr lang="lt-LT" dirty="0"/>
              <a:t>Kas jiems nori mokėti pinigus?</a:t>
            </a:r>
          </a:p>
          <a:p>
            <a:r>
              <a:rPr lang="lt-LT" dirty="0"/>
              <a:t>Ką jie turi daryti, kad gautų daugiau pinigų?</a:t>
            </a:r>
          </a:p>
          <a:p>
            <a:r>
              <a:rPr lang="lt-LT" dirty="0"/>
              <a:t>Kaip tapti turinio kūrėju?</a:t>
            </a:r>
          </a:p>
          <a:p>
            <a:r>
              <a:rPr lang="lt-LT" dirty="0"/>
              <a:t>Kiek patikimas jų turinys?</a:t>
            </a:r>
          </a:p>
          <a:p>
            <a:r>
              <a:rPr lang="lt-LT" dirty="0"/>
              <a:t>Kiek svarbus sąžiningumas šioje veikloje?</a:t>
            </a:r>
          </a:p>
          <a:p>
            <a:r>
              <a:rPr lang="lt-LT" dirty="0"/>
              <a:t>Kokias taisykles susikurčiau, jei būčiau turinio kūrėjas?</a:t>
            </a:r>
          </a:p>
        </p:txBody>
      </p:sp>
      <p:sp>
        <p:nvSpPr>
          <p:cNvPr id="4" name="Skaidrės numerio vietos rezervavimo ženklas 3">
            <a:extLst>
              <a:ext uri="{FF2B5EF4-FFF2-40B4-BE49-F238E27FC236}">
                <a16:creationId xmlns:a16="http://schemas.microsoft.com/office/drawing/2014/main" id="{58C1B570-EC34-5249-A4CD-77A63DF3B956}"/>
              </a:ext>
            </a:extLst>
          </p:cNvPr>
          <p:cNvSpPr>
            <a:spLocks noGrp="1"/>
          </p:cNvSpPr>
          <p:nvPr>
            <p:ph type="sldNum" sz="quarter" idx="12"/>
          </p:nvPr>
        </p:nvSpPr>
        <p:spPr/>
        <p:txBody>
          <a:bodyPr/>
          <a:lstStyle/>
          <a:p>
            <a:fld id="{D57F1E4F-1CFF-5643-939E-217C01CDF565}" type="slidenum">
              <a:rPr lang="en-US" smtClean="0"/>
              <a:pPr/>
              <a:t>2</a:t>
            </a:fld>
            <a:endParaRPr lang="en-US" dirty="0"/>
          </a:p>
        </p:txBody>
      </p:sp>
    </p:spTree>
    <p:extLst>
      <p:ext uri="{BB962C8B-B14F-4D97-AF65-F5344CB8AC3E}">
        <p14:creationId xmlns:p14="http://schemas.microsoft.com/office/powerpoint/2010/main" val="8065462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D979760F-346F-5436-2276-DB6897ECFA33}"/>
              </a:ext>
            </a:extLst>
          </p:cNvPr>
          <p:cNvSpPr>
            <a:spLocks noGrp="1"/>
          </p:cNvSpPr>
          <p:nvPr>
            <p:ph type="title"/>
          </p:nvPr>
        </p:nvSpPr>
        <p:spPr/>
        <p:txBody>
          <a:bodyPr/>
          <a:lstStyle/>
          <a:p>
            <a:r>
              <a:rPr lang="lt-LT" dirty="0"/>
              <a:t>Nuomonės formuotojų ir </a:t>
            </a:r>
            <a:r>
              <a:rPr lang="lt-LT" dirty="0" err="1"/>
              <a:t>tinklaraštininkų</a:t>
            </a:r>
            <a:r>
              <a:rPr lang="lt-LT" dirty="0"/>
              <a:t> veikla</a:t>
            </a:r>
            <a:endParaRPr lang="en-GB" dirty="0"/>
          </a:p>
        </p:txBody>
      </p:sp>
      <p:sp>
        <p:nvSpPr>
          <p:cNvPr id="3" name="Turinio vietos rezervavimo ženklas 2">
            <a:extLst>
              <a:ext uri="{FF2B5EF4-FFF2-40B4-BE49-F238E27FC236}">
                <a16:creationId xmlns:a16="http://schemas.microsoft.com/office/drawing/2014/main" id="{CB3793B7-2E98-9B89-BBED-79206AE0A624}"/>
              </a:ext>
            </a:extLst>
          </p:cNvPr>
          <p:cNvSpPr>
            <a:spLocks noGrp="1"/>
          </p:cNvSpPr>
          <p:nvPr>
            <p:ph idx="1"/>
          </p:nvPr>
        </p:nvSpPr>
        <p:spPr/>
        <p:txBody>
          <a:bodyPr/>
          <a:lstStyle/>
          <a:p>
            <a:r>
              <a:rPr lang="lt-LT" dirty="0"/>
              <a:t>Ką veikia nuomonės formuotojai ar </a:t>
            </a:r>
            <a:r>
              <a:rPr lang="lt-LT" dirty="0" err="1"/>
              <a:t>tinklaraštininkai</a:t>
            </a:r>
            <a:r>
              <a:rPr lang="lt-LT" dirty="0"/>
              <a:t>? </a:t>
            </a:r>
          </a:p>
          <a:p>
            <a:r>
              <a:rPr lang="lt-LT" dirty="0"/>
              <a:t>Kas, kodėl ir kiek juos žiūri?</a:t>
            </a:r>
          </a:p>
          <a:p>
            <a:r>
              <a:rPr lang="lt-LT" dirty="0"/>
              <a:t>Kokiomis temomis jie kuria turinį? </a:t>
            </a:r>
          </a:p>
          <a:p>
            <a:r>
              <a:rPr lang="lt-LT" dirty="0"/>
              <a:t>Kokią įtaką jie turi kitiems žmonėms, jų nuomonei ir sprendimams?</a:t>
            </a:r>
          </a:p>
          <a:p>
            <a:r>
              <a:rPr lang="lt-LT" dirty="0"/>
              <a:t>Kokią galią jie turi visuomenėje?</a:t>
            </a:r>
          </a:p>
          <a:p>
            <a:pPr lvl="1"/>
            <a:endParaRPr lang="en-GB" dirty="0"/>
          </a:p>
        </p:txBody>
      </p:sp>
      <p:sp>
        <p:nvSpPr>
          <p:cNvPr id="4" name="Skaidrės numerio vietos rezervavimo ženklas 3">
            <a:extLst>
              <a:ext uri="{FF2B5EF4-FFF2-40B4-BE49-F238E27FC236}">
                <a16:creationId xmlns:a16="http://schemas.microsoft.com/office/drawing/2014/main" id="{A3021218-647B-5F54-D8F9-F3773D0C5938}"/>
              </a:ext>
            </a:extLst>
          </p:cNvPr>
          <p:cNvSpPr>
            <a:spLocks noGrp="1"/>
          </p:cNvSpPr>
          <p:nvPr>
            <p:ph type="sldNum" sz="quarter" idx="12"/>
          </p:nvPr>
        </p:nvSpPr>
        <p:spPr/>
        <p:txBody>
          <a:bodyPr/>
          <a:lstStyle/>
          <a:p>
            <a:fld id="{D57F1E4F-1CFF-5643-939E-217C01CDF565}" type="slidenum">
              <a:rPr lang="en-US" smtClean="0"/>
              <a:pPr/>
              <a:t>3</a:t>
            </a:fld>
            <a:endParaRPr lang="en-US" dirty="0"/>
          </a:p>
        </p:txBody>
      </p:sp>
    </p:spTree>
    <p:extLst>
      <p:ext uri="{BB962C8B-B14F-4D97-AF65-F5344CB8AC3E}">
        <p14:creationId xmlns:p14="http://schemas.microsoft.com/office/powerpoint/2010/main" val="16761285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A9FA57A0-C251-80C7-850D-32B7AD2A8C97}"/>
              </a:ext>
            </a:extLst>
          </p:cNvPr>
          <p:cNvSpPr>
            <a:spLocks noGrp="1"/>
          </p:cNvSpPr>
          <p:nvPr>
            <p:ph type="title"/>
          </p:nvPr>
        </p:nvSpPr>
        <p:spPr/>
        <p:txBody>
          <a:bodyPr/>
          <a:lstStyle/>
          <a:p>
            <a:r>
              <a:rPr lang="lt-LT" dirty="0"/>
              <a:t>Reklama internete</a:t>
            </a:r>
            <a:endParaRPr lang="en-GB" dirty="0"/>
          </a:p>
        </p:txBody>
      </p:sp>
      <p:sp>
        <p:nvSpPr>
          <p:cNvPr id="3" name="Turinio vietos rezervavimo ženklas 2">
            <a:extLst>
              <a:ext uri="{FF2B5EF4-FFF2-40B4-BE49-F238E27FC236}">
                <a16:creationId xmlns:a16="http://schemas.microsoft.com/office/drawing/2014/main" id="{CF5E56E6-54BA-D949-27DD-7D864DDA82D1}"/>
              </a:ext>
            </a:extLst>
          </p:cNvPr>
          <p:cNvSpPr>
            <a:spLocks noGrp="1"/>
          </p:cNvSpPr>
          <p:nvPr>
            <p:ph idx="1"/>
          </p:nvPr>
        </p:nvSpPr>
        <p:spPr/>
        <p:txBody>
          <a:bodyPr>
            <a:normAutofit fontScale="92500" lnSpcReduction="10000"/>
          </a:bodyPr>
          <a:lstStyle/>
          <a:p>
            <a:r>
              <a:rPr lang="lt-LT" dirty="0"/>
              <a:t>Kaip reklama atsiranda mūsų ekranuose?</a:t>
            </a:r>
          </a:p>
          <a:p>
            <a:r>
              <a:rPr lang="lt-LT" dirty="0"/>
              <a:t>Kaip valdyti reklamą ir nuo jos apsisaugoti?</a:t>
            </a:r>
          </a:p>
          <a:p>
            <a:r>
              <a:rPr lang="lt-LT" dirty="0"/>
              <a:t>Kaip atpažinti paslėptą reklamą?</a:t>
            </a:r>
          </a:p>
          <a:p>
            <a:pPr lvl="1">
              <a:buFont typeface="Wingdings" panose="05000000000000000000" pitchFamily="2" charset="2"/>
              <a:buChar char="q"/>
            </a:pPr>
            <a:r>
              <a:rPr lang="lt-LT" sz="2600" dirty="0">
                <a:solidFill>
                  <a:srgbClr val="0070C0"/>
                </a:solidFill>
              </a:rPr>
              <a:t>Ar nurodyta, iš kur gauta informacija?</a:t>
            </a:r>
          </a:p>
          <a:p>
            <a:pPr lvl="1">
              <a:lnSpc>
                <a:spcPct val="107000"/>
              </a:lnSpc>
              <a:spcAft>
                <a:spcPts val="800"/>
              </a:spcAft>
              <a:buFont typeface="Wingdings" panose="05000000000000000000" pitchFamily="2" charset="2"/>
              <a:buChar char="q"/>
            </a:pPr>
            <a:r>
              <a:rPr lang="lt-LT" sz="2600" dirty="0">
                <a:solidFill>
                  <a:srgbClr val="0070C0"/>
                </a:solidFill>
              </a:rPr>
              <a:t>Kokia šios paskyros, svetainės, tinklaraščio paskirtis? Ar joje yra daugiau informacijos šia tema?</a:t>
            </a:r>
          </a:p>
          <a:p>
            <a:pPr lvl="1">
              <a:buFont typeface="Wingdings" panose="05000000000000000000" pitchFamily="2" charset="2"/>
              <a:buChar char="q"/>
            </a:pPr>
            <a:r>
              <a:rPr lang="lt-LT" sz="2600" dirty="0">
                <a:solidFill>
                  <a:srgbClr val="0070C0"/>
                </a:solidFill>
              </a:rPr>
              <a:t>Ar šią informaciją skelbia kiti, žinomi ir patikimi šaltiniai?</a:t>
            </a:r>
          </a:p>
          <a:p>
            <a:pPr lvl="1">
              <a:buFont typeface="Wingdings" panose="05000000000000000000" pitchFamily="2" charset="2"/>
              <a:buChar char="q"/>
            </a:pPr>
            <a:r>
              <a:rPr lang="lt-LT" sz="2600" dirty="0">
                <a:solidFill>
                  <a:srgbClr val="0070C0"/>
                </a:solidFill>
              </a:rPr>
              <a:t>Ar nėra raginimų ką nors skubiai daryti, – pirkti, platinti informaciją?</a:t>
            </a:r>
          </a:p>
          <a:p>
            <a:r>
              <a:rPr lang="lt-LT" dirty="0"/>
              <a:t>https://www.prisijungusi.lt/savarankiskas-mokymasis/12-kritinio-mastymo-patarimu</a:t>
            </a:r>
          </a:p>
          <a:p>
            <a:endParaRPr lang="en-GB" dirty="0"/>
          </a:p>
        </p:txBody>
      </p:sp>
      <p:sp>
        <p:nvSpPr>
          <p:cNvPr id="4" name="Skaidrės numerio vietos rezervavimo ženklas 3">
            <a:extLst>
              <a:ext uri="{FF2B5EF4-FFF2-40B4-BE49-F238E27FC236}">
                <a16:creationId xmlns:a16="http://schemas.microsoft.com/office/drawing/2014/main" id="{F853A3C7-CCA7-3A98-8F53-C375C65916D6}"/>
              </a:ext>
            </a:extLst>
          </p:cNvPr>
          <p:cNvSpPr>
            <a:spLocks noGrp="1"/>
          </p:cNvSpPr>
          <p:nvPr>
            <p:ph type="sldNum" sz="quarter" idx="12"/>
          </p:nvPr>
        </p:nvSpPr>
        <p:spPr/>
        <p:txBody>
          <a:bodyPr/>
          <a:lstStyle/>
          <a:p>
            <a:fld id="{D57F1E4F-1CFF-5643-939E-217C01CDF565}" type="slidenum">
              <a:rPr lang="en-US" smtClean="0"/>
              <a:pPr/>
              <a:t>4</a:t>
            </a:fld>
            <a:endParaRPr lang="en-US" dirty="0"/>
          </a:p>
        </p:txBody>
      </p:sp>
    </p:spTree>
    <p:extLst>
      <p:ext uri="{BB962C8B-B14F-4D97-AF65-F5344CB8AC3E}">
        <p14:creationId xmlns:p14="http://schemas.microsoft.com/office/powerpoint/2010/main" val="41039853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9E495B67-99C6-7996-C070-58B21C3325C2}"/>
              </a:ext>
            </a:extLst>
          </p:cNvPr>
          <p:cNvSpPr>
            <a:spLocks noGrp="1"/>
          </p:cNvSpPr>
          <p:nvPr>
            <p:ph type="title"/>
          </p:nvPr>
        </p:nvSpPr>
        <p:spPr/>
        <p:txBody>
          <a:bodyPr/>
          <a:lstStyle/>
          <a:p>
            <a:r>
              <a:rPr lang="lt-LT" dirty="0"/>
              <a:t>Įvertink turinį</a:t>
            </a:r>
            <a:endParaRPr lang="en-GB" dirty="0"/>
          </a:p>
        </p:txBody>
      </p:sp>
      <p:sp>
        <p:nvSpPr>
          <p:cNvPr id="3" name="Turinio vietos rezervavimo ženklas 2">
            <a:extLst>
              <a:ext uri="{FF2B5EF4-FFF2-40B4-BE49-F238E27FC236}">
                <a16:creationId xmlns:a16="http://schemas.microsoft.com/office/drawing/2014/main" id="{A9D2E5E9-18CE-BD8B-7CCC-884CC943A14B}"/>
              </a:ext>
            </a:extLst>
          </p:cNvPr>
          <p:cNvSpPr>
            <a:spLocks noGrp="1"/>
          </p:cNvSpPr>
          <p:nvPr>
            <p:ph idx="1"/>
          </p:nvPr>
        </p:nvSpPr>
        <p:spPr/>
        <p:txBody>
          <a:bodyPr/>
          <a:lstStyle/>
          <a:p>
            <a:r>
              <a:rPr lang="lt-LT" dirty="0"/>
              <a:t>Atpažink užsakomąjį turinį</a:t>
            </a:r>
          </a:p>
          <a:p>
            <a:r>
              <a:rPr lang="lt-LT" dirty="0"/>
              <a:t>klaidingą informaciją</a:t>
            </a:r>
          </a:p>
          <a:p>
            <a:r>
              <a:rPr lang="lt-LT" dirty="0"/>
              <a:t>emocinį manipuliavimą</a:t>
            </a:r>
          </a:p>
          <a:p>
            <a:r>
              <a:rPr lang="lt-LT" dirty="0"/>
              <a:t>paslėptą reklamą.</a:t>
            </a:r>
          </a:p>
          <a:p>
            <a:endParaRPr lang="en-GB" dirty="0"/>
          </a:p>
        </p:txBody>
      </p:sp>
      <p:sp>
        <p:nvSpPr>
          <p:cNvPr id="4" name="Skaidrės numerio vietos rezervavimo ženklas 3">
            <a:extLst>
              <a:ext uri="{FF2B5EF4-FFF2-40B4-BE49-F238E27FC236}">
                <a16:creationId xmlns:a16="http://schemas.microsoft.com/office/drawing/2014/main" id="{CFC4491A-BF7E-FEF6-64EF-FB6464F41FEB}"/>
              </a:ext>
            </a:extLst>
          </p:cNvPr>
          <p:cNvSpPr>
            <a:spLocks noGrp="1"/>
          </p:cNvSpPr>
          <p:nvPr>
            <p:ph type="sldNum" sz="quarter" idx="12"/>
          </p:nvPr>
        </p:nvSpPr>
        <p:spPr/>
        <p:txBody>
          <a:bodyPr/>
          <a:lstStyle/>
          <a:p>
            <a:fld id="{D57F1E4F-1CFF-5643-939E-217C01CDF565}" type="slidenum">
              <a:rPr lang="en-US" smtClean="0"/>
              <a:pPr/>
              <a:t>5</a:t>
            </a:fld>
            <a:endParaRPr lang="en-US" dirty="0"/>
          </a:p>
        </p:txBody>
      </p:sp>
    </p:spTree>
    <p:extLst>
      <p:ext uri="{BB962C8B-B14F-4D97-AF65-F5344CB8AC3E}">
        <p14:creationId xmlns:p14="http://schemas.microsoft.com/office/powerpoint/2010/main" val="3421899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9E495B67-99C6-7996-C070-58B21C3325C2}"/>
              </a:ext>
            </a:extLst>
          </p:cNvPr>
          <p:cNvSpPr>
            <a:spLocks noGrp="1"/>
          </p:cNvSpPr>
          <p:nvPr>
            <p:ph type="title"/>
          </p:nvPr>
        </p:nvSpPr>
        <p:spPr/>
        <p:txBody>
          <a:bodyPr/>
          <a:lstStyle/>
          <a:p>
            <a:r>
              <a:rPr lang="lt-LT" dirty="0"/>
              <a:t>Įvertink turinį (2)</a:t>
            </a:r>
            <a:endParaRPr lang="en-GB" dirty="0"/>
          </a:p>
        </p:txBody>
      </p:sp>
      <p:sp>
        <p:nvSpPr>
          <p:cNvPr id="5" name="Turinio vietos rezervavimo ženklas 4">
            <a:extLst>
              <a:ext uri="{FF2B5EF4-FFF2-40B4-BE49-F238E27FC236}">
                <a16:creationId xmlns:a16="http://schemas.microsoft.com/office/drawing/2014/main" id="{3B279744-79F5-FD2B-126E-F5917E512DFB}"/>
              </a:ext>
            </a:extLst>
          </p:cNvPr>
          <p:cNvSpPr>
            <a:spLocks noGrp="1"/>
          </p:cNvSpPr>
          <p:nvPr>
            <p:ph idx="1"/>
          </p:nvPr>
        </p:nvSpPr>
        <p:spPr/>
        <p:txBody>
          <a:bodyPr/>
          <a:lstStyle/>
          <a:p>
            <a:endParaRPr lang="en-GB" dirty="0"/>
          </a:p>
        </p:txBody>
      </p:sp>
      <p:sp>
        <p:nvSpPr>
          <p:cNvPr id="3" name="Skaidrės numerio vietos rezervavimo ženklas 2">
            <a:extLst>
              <a:ext uri="{FF2B5EF4-FFF2-40B4-BE49-F238E27FC236}">
                <a16:creationId xmlns:a16="http://schemas.microsoft.com/office/drawing/2014/main" id="{0AF012BF-6340-CFA4-5D0F-7B16B41B6746}"/>
              </a:ext>
            </a:extLst>
          </p:cNvPr>
          <p:cNvSpPr>
            <a:spLocks noGrp="1"/>
          </p:cNvSpPr>
          <p:nvPr>
            <p:ph type="sldNum" sz="quarter" idx="12"/>
          </p:nvPr>
        </p:nvSpPr>
        <p:spPr/>
        <p:txBody>
          <a:bodyPr/>
          <a:lstStyle/>
          <a:p>
            <a:fld id="{D57F1E4F-1CFF-5643-939E-217C01CDF565}" type="slidenum">
              <a:rPr lang="en-US" smtClean="0"/>
              <a:pPr/>
              <a:t>6</a:t>
            </a:fld>
            <a:endParaRPr lang="en-US" dirty="0"/>
          </a:p>
        </p:txBody>
      </p:sp>
      <p:pic>
        <p:nvPicPr>
          <p:cNvPr id="7" name="Paveikslėlis 6">
            <a:extLst>
              <a:ext uri="{FF2B5EF4-FFF2-40B4-BE49-F238E27FC236}">
                <a16:creationId xmlns:a16="http://schemas.microsoft.com/office/drawing/2014/main" id="{CAAC286C-A2EB-31E9-2100-E701DDF3B61F}"/>
              </a:ext>
            </a:extLst>
          </p:cNvPr>
          <p:cNvPicPr>
            <a:picLocks noChangeAspect="1"/>
          </p:cNvPicPr>
          <p:nvPr/>
        </p:nvPicPr>
        <p:blipFill>
          <a:blip r:embed="rId2"/>
          <a:stretch>
            <a:fillRect/>
          </a:stretch>
        </p:blipFill>
        <p:spPr>
          <a:xfrm>
            <a:off x="2574175" y="2347133"/>
            <a:ext cx="5181600" cy="3676650"/>
          </a:xfrm>
          <a:prstGeom prst="rect">
            <a:avLst/>
          </a:prstGeom>
        </p:spPr>
      </p:pic>
    </p:spTree>
    <p:extLst>
      <p:ext uri="{BB962C8B-B14F-4D97-AF65-F5344CB8AC3E}">
        <p14:creationId xmlns:p14="http://schemas.microsoft.com/office/powerpoint/2010/main" val="33115470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9E495B67-99C6-7996-C070-58B21C3325C2}"/>
              </a:ext>
            </a:extLst>
          </p:cNvPr>
          <p:cNvSpPr>
            <a:spLocks noGrp="1"/>
          </p:cNvSpPr>
          <p:nvPr>
            <p:ph type="title"/>
          </p:nvPr>
        </p:nvSpPr>
        <p:spPr/>
        <p:txBody>
          <a:bodyPr/>
          <a:lstStyle/>
          <a:p>
            <a:r>
              <a:rPr lang="lt-LT" dirty="0"/>
              <a:t>Įvertink turinį (3)</a:t>
            </a:r>
            <a:endParaRPr lang="en-GB" dirty="0"/>
          </a:p>
        </p:txBody>
      </p:sp>
      <p:sp>
        <p:nvSpPr>
          <p:cNvPr id="5" name="Turinio vietos rezervavimo ženklas 4">
            <a:extLst>
              <a:ext uri="{FF2B5EF4-FFF2-40B4-BE49-F238E27FC236}">
                <a16:creationId xmlns:a16="http://schemas.microsoft.com/office/drawing/2014/main" id="{398B0513-31C2-B9FE-41A2-25710926128D}"/>
              </a:ext>
            </a:extLst>
          </p:cNvPr>
          <p:cNvSpPr>
            <a:spLocks noGrp="1"/>
          </p:cNvSpPr>
          <p:nvPr>
            <p:ph idx="1"/>
          </p:nvPr>
        </p:nvSpPr>
        <p:spPr/>
        <p:txBody>
          <a:bodyPr/>
          <a:lstStyle/>
          <a:p>
            <a:endParaRPr lang="en-GB"/>
          </a:p>
        </p:txBody>
      </p:sp>
      <p:pic>
        <p:nvPicPr>
          <p:cNvPr id="6" name="Paveikslėlis 5">
            <a:extLst>
              <a:ext uri="{FF2B5EF4-FFF2-40B4-BE49-F238E27FC236}">
                <a16:creationId xmlns:a16="http://schemas.microsoft.com/office/drawing/2014/main" id="{4741AED9-1CCD-DBDC-467A-762B7849525A}"/>
              </a:ext>
            </a:extLst>
          </p:cNvPr>
          <p:cNvPicPr>
            <a:picLocks noChangeAspect="1"/>
          </p:cNvPicPr>
          <p:nvPr/>
        </p:nvPicPr>
        <p:blipFill>
          <a:blip r:embed="rId2"/>
          <a:stretch>
            <a:fillRect/>
          </a:stretch>
        </p:blipFill>
        <p:spPr>
          <a:xfrm>
            <a:off x="2365818" y="2059912"/>
            <a:ext cx="5219700" cy="3981450"/>
          </a:xfrm>
          <a:prstGeom prst="rect">
            <a:avLst/>
          </a:prstGeom>
        </p:spPr>
      </p:pic>
      <p:sp>
        <p:nvSpPr>
          <p:cNvPr id="3" name="Skaidrės numerio vietos rezervavimo ženklas 2">
            <a:extLst>
              <a:ext uri="{FF2B5EF4-FFF2-40B4-BE49-F238E27FC236}">
                <a16:creationId xmlns:a16="http://schemas.microsoft.com/office/drawing/2014/main" id="{F10F002B-CC36-06FD-74F2-C3FC87A359B6}"/>
              </a:ext>
            </a:extLst>
          </p:cNvPr>
          <p:cNvSpPr>
            <a:spLocks noGrp="1"/>
          </p:cNvSpPr>
          <p:nvPr>
            <p:ph type="sldNum" sz="quarter" idx="12"/>
          </p:nvPr>
        </p:nvSpPr>
        <p:spPr/>
        <p:txBody>
          <a:bodyPr/>
          <a:lstStyle/>
          <a:p>
            <a:fld id="{D57F1E4F-1CFF-5643-939E-217C01CDF565}" type="slidenum">
              <a:rPr lang="en-US" smtClean="0"/>
              <a:pPr/>
              <a:t>7</a:t>
            </a:fld>
            <a:endParaRPr lang="en-US" dirty="0"/>
          </a:p>
        </p:txBody>
      </p:sp>
    </p:spTree>
    <p:extLst>
      <p:ext uri="{BB962C8B-B14F-4D97-AF65-F5344CB8AC3E}">
        <p14:creationId xmlns:p14="http://schemas.microsoft.com/office/powerpoint/2010/main" val="12858867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FAD02CB3-6BD7-BE0A-C0FC-D750813FA61E}"/>
              </a:ext>
            </a:extLst>
          </p:cNvPr>
          <p:cNvSpPr>
            <a:spLocks noGrp="1"/>
          </p:cNvSpPr>
          <p:nvPr>
            <p:ph type="title"/>
          </p:nvPr>
        </p:nvSpPr>
        <p:spPr/>
        <p:txBody>
          <a:bodyPr/>
          <a:lstStyle/>
          <a:p>
            <a:r>
              <a:rPr lang="lt-LT" dirty="0"/>
              <a:t>Įvertink turinį (4)</a:t>
            </a:r>
            <a:endParaRPr lang="en-GB" dirty="0"/>
          </a:p>
        </p:txBody>
      </p:sp>
      <p:sp>
        <p:nvSpPr>
          <p:cNvPr id="3" name="Turinio vietos rezervavimo ženklas 2">
            <a:extLst>
              <a:ext uri="{FF2B5EF4-FFF2-40B4-BE49-F238E27FC236}">
                <a16:creationId xmlns:a16="http://schemas.microsoft.com/office/drawing/2014/main" id="{E82487F2-C08A-A4B7-50BC-3AA650D75B24}"/>
              </a:ext>
            </a:extLst>
          </p:cNvPr>
          <p:cNvSpPr>
            <a:spLocks noGrp="1"/>
          </p:cNvSpPr>
          <p:nvPr>
            <p:ph idx="1"/>
          </p:nvPr>
        </p:nvSpPr>
        <p:spPr/>
        <p:style>
          <a:lnRef idx="2">
            <a:schemeClr val="accent5"/>
          </a:lnRef>
          <a:fillRef idx="1">
            <a:schemeClr val="lt1"/>
          </a:fillRef>
          <a:effectRef idx="0">
            <a:schemeClr val="accent5"/>
          </a:effectRef>
          <a:fontRef idx="minor">
            <a:schemeClr val="dk1"/>
          </a:fontRef>
        </p:style>
        <p:txBody>
          <a:bodyPr>
            <a:normAutofit/>
          </a:bodyPr>
          <a:lstStyle/>
          <a:p>
            <a:pPr marL="0" indent="0">
              <a:lnSpc>
                <a:spcPct val="107000"/>
              </a:lnSpc>
              <a:spcAft>
                <a:spcPts val="800"/>
              </a:spcAft>
              <a:buNone/>
            </a:pPr>
            <a:r>
              <a:rPr lang="lt-LT" sz="1800" b="1" dirty="0">
                <a:effectLst/>
                <a:latin typeface="Aptos" panose="020B0004020202020204" pitchFamily="34" charset="0"/>
                <a:ea typeface="Times New Roman" panose="02020603050405020304" pitchFamily="18" charset="0"/>
                <a:cs typeface="Times New Roman" panose="02020603050405020304" pitchFamily="18" charset="0"/>
              </a:rPr>
              <a:t>Atskleista kandidato į mokyklos prezidento postą paslaptis!</a:t>
            </a:r>
            <a:endParaRPr lang="lt-LT" sz="1800"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lt-LT" sz="18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Sveiki visi!</a:t>
            </a:r>
            <a:endParaRPr lang="lt-LT"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lt-LT" sz="18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Mano draugas, kuris labai artimai pažįsta Marių, vieną iš rinkimuose dalyvaujančių kandidatų, tik ką pasidalino keletu šokiruojančių dalykų apie jį. Ne, ne, tai ne gandai, tik faktai! </a:t>
            </a:r>
            <a:r>
              <a:rPr lang="lt-LT" sz="1800" dirty="0">
                <a:solidFill>
                  <a:srgbClr val="000000"/>
                </a:solidFill>
                <a:effectLst/>
                <a:latin typeface="Segoe UI Emoji" panose="020B0502040204020203" pitchFamily="34" charset="0"/>
                <a:ea typeface="Times New Roman" panose="02020603050405020304" pitchFamily="18" charset="0"/>
                <a:cs typeface="Segoe UI Emoji" panose="020B0502040204020203" pitchFamily="34" charset="0"/>
              </a:rPr>
              <a:t>😏</a:t>
            </a:r>
            <a:endParaRPr lang="lt-LT"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lt-LT" sz="18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Ar žinote, kad jis labai stengėsi mokyklos labui ir sėkmingai įgyvendino kelis puikius pokyčius? Taip pat išgirdome, kad jis yra tikras bendruomenės žmogus ir daug savo laiko skyrė mokyklai. O svarbiausia, jis turi parengęs didelį planą, kuris visus paveiks teigiamai!</a:t>
            </a:r>
            <a:endParaRPr lang="lt-LT"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lt-LT" sz="18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Tad, galbūt turėtume rimtai apsvarstyti jį kaip savo būsimą prezidentą? </a:t>
            </a:r>
            <a:r>
              <a:rPr lang="lt-LT" sz="1800" dirty="0">
                <a:solidFill>
                  <a:srgbClr val="000000"/>
                </a:solidFill>
                <a:effectLst/>
                <a:latin typeface="Segoe UI Emoji" panose="020B0502040204020203" pitchFamily="34" charset="0"/>
                <a:ea typeface="Times New Roman" panose="02020603050405020304" pitchFamily="18" charset="0"/>
                <a:cs typeface="Segoe UI Emoji" panose="020B0502040204020203" pitchFamily="34" charset="0"/>
              </a:rPr>
              <a:t>😄</a:t>
            </a:r>
            <a:endParaRPr lang="lt-LT"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lt-LT" sz="18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Pamąstykite apie tai ir pasidalinkite savo mintimis!</a:t>
            </a:r>
            <a:endParaRPr lang="lt-LT"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kaidrės numerio vietos rezervavimo ženklas 3">
            <a:extLst>
              <a:ext uri="{FF2B5EF4-FFF2-40B4-BE49-F238E27FC236}">
                <a16:creationId xmlns:a16="http://schemas.microsoft.com/office/drawing/2014/main" id="{75AF65CA-F080-E307-6442-502CE2E7BBDA}"/>
              </a:ext>
            </a:extLst>
          </p:cNvPr>
          <p:cNvSpPr>
            <a:spLocks noGrp="1"/>
          </p:cNvSpPr>
          <p:nvPr>
            <p:ph type="sldNum" sz="quarter" idx="12"/>
          </p:nvPr>
        </p:nvSpPr>
        <p:spPr/>
        <p:txBody>
          <a:bodyPr/>
          <a:lstStyle/>
          <a:p>
            <a:fld id="{D57F1E4F-1CFF-5643-939E-217C01CDF565}" type="slidenum">
              <a:rPr lang="en-US" smtClean="0"/>
              <a:pPr/>
              <a:t>8</a:t>
            </a:fld>
            <a:endParaRPr lang="en-US" dirty="0"/>
          </a:p>
        </p:txBody>
      </p:sp>
    </p:spTree>
    <p:extLst>
      <p:ext uri="{BB962C8B-B14F-4D97-AF65-F5344CB8AC3E}">
        <p14:creationId xmlns:p14="http://schemas.microsoft.com/office/powerpoint/2010/main" val="28957080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4B0D1299-23F6-F62C-4614-02138F426F39}"/>
              </a:ext>
            </a:extLst>
          </p:cNvPr>
          <p:cNvSpPr>
            <a:spLocks noGrp="1"/>
          </p:cNvSpPr>
          <p:nvPr>
            <p:ph type="title"/>
          </p:nvPr>
        </p:nvSpPr>
        <p:spPr/>
        <p:txBody>
          <a:bodyPr/>
          <a:lstStyle/>
          <a:p>
            <a:r>
              <a:rPr lang="lt-LT" dirty="0"/>
              <a:t>Įvertink turinį (5)</a:t>
            </a:r>
            <a:endParaRPr lang="en-GB" dirty="0"/>
          </a:p>
        </p:txBody>
      </p:sp>
      <p:sp>
        <p:nvSpPr>
          <p:cNvPr id="3" name="Turinio vietos rezervavimo ženklas 2">
            <a:extLst>
              <a:ext uri="{FF2B5EF4-FFF2-40B4-BE49-F238E27FC236}">
                <a16:creationId xmlns:a16="http://schemas.microsoft.com/office/drawing/2014/main" id="{88753E3F-1B53-1779-0818-D71FCC211E70}"/>
              </a:ext>
            </a:extLst>
          </p:cNvPr>
          <p:cNvSpPr>
            <a:spLocks noGrp="1"/>
          </p:cNvSpPr>
          <p:nvPr>
            <p:ph idx="1"/>
          </p:nvPr>
        </p:nvSpPr>
        <p:spPr/>
        <p:style>
          <a:lnRef idx="2">
            <a:schemeClr val="accent5"/>
          </a:lnRef>
          <a:fillRef idx="1">
            <a:schemeClr val="lt1"/>
          </a:fillRef>
          <a:effectRef idx="0">
            <a:schemeClr val="accent5"/>
          </a:effectRef>
          <a:fontRef idx="minor">
            <a:schemeClr val="dk1"/>
          </a:fontRef>
        </p:style>
        <p:txBody>
          <a:bodyPr/>
          <a:lstStyle/>
          <a:p>
            <a:pPr marL="0" indent="0">
              <a:lnSpc>
                <a:spcPct val="107000"/>
              </a:lnSpc>
              <a:spcAft>
                <a:spcPts val="800"/>
              </a:spcAft>
              <a:buNone/>
            </a:pPr>
            <a:r>
              <a:rPr lang="lt-LT" sz="18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Sveiki, brangūs draugai!</a:t>
            </a:r>
            <a:endParaRPr lang="lt-LT"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lt-LT" sz="18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Prieš kurį laiką aš pasijutau visiškai bejėgis ir praradęs viltį. Tada aš atradau šį ypatingą produktą, kuris pakeitė mano gyvenimą iš šaknų. Tai yra maisto papildas, kuris man suteikė energijos ir stiprumo, kai labiausiai man to reikėjo.</a:t>
            </a:r>
            <a:endParaRPr lang="lt-LT"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lt-LT" sz="18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Dar daugiau, šio produkto gamintojas prisideda prie labdaros organizacijų, kurios maitina alkanus vaikus visame pasaulyje. Jie rūpinasi ne tik jumis, bet ir visu pasauliu.</a:t>
            </a:r>
            <a:endParaRPr lang="lt-LT"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lt-LT" sz="18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Šiandien aš jaučiuosi puikiai ir turiu daug energijos, ir aš norėčiau pasidalinti šia dovana su jumis. Tai ne tik mano istorija, tai jūsų galimybė tapti geresniais, stipresniais ir geresniais žmonėmis. Ar norėtumėte žinoti daugiau?</a:t>
            </a:r>
            <a:endParaRPr lang="lt-LT"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dirty="0"/>
          </a:p>
        </p:txBody>
      </p:sp>
      <p:sp>
        <p:nvSpPr>
          <p:cNvPr id="4" name="Skaidrės numerio vietos rezervavimo ženklas 3">
            <a:extLst>
              <a:ext uri="{FF2B5EF4-FFF2-40B4-BE49-F238E27FC236}">
                <a16:creationId xmlns:a16="http://schemas.microsoft.com/office/drawing/2014/main" id="{BD73A5C8-9BA1-195F-9519-B70AF61F2298}"/>
              </a:ext>
            </a:extLst>
          </p:cNvPr>
          <p:cNvSpPr>
            <a:spLocks noGrp="1"/>
          </p:cNvSpPr>
          <p:nvPr>
            <p:ph type="sldNum" sz="quarter" idx="12"/>
          </p:nvPr>
        </p:nvSpPr>
        <p:spPr/>
        <p:txBody>
          <a:bodyPr/>
          <a:lstStyle/>
          <a:p>
            <a:fld id="{D57F1E4F-1CFF-5643-939E-217C01CDF565}" type="slidenum">
              <a:rPr lang="en-US" smtClean="0"/>
              <a:pPr/>
              <a:t>9</a:t>
            </a:fld>
            <a:endParaRPr lang="en-US" dirty="0"/>
          </a:p>
        </p:txBody>
      </p:sp>
    </p:spTree>
    <p:extLst>
      <p:ext uri="{BB962C8B-B14F-4D97-AF65-F5344CB8AC3E}">
        <p14:creationId xmlns:p14="http://schemas.microsoft.com/office/powerpoint/2010/main" val="3104192281"/>
      </p:ext>
    </p:extLst>
  </p:cSld>
  <p:clrMapOvr>
    <a:masterClrMapping/>
  </p:clrMapOvr>
</p:sld>
</file>

<file path=ppt/theme/theme1.xml><?xml version="1.0" encoding="utf-8"?>
<a:theme xmlns:a="http://schemas.openxmlformats.org/drawingml/2006/main" name="„Office“ 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Kritinis mastymas_ppt sablonas.pptx" id="{1AA3E816-D241-458F-80A3-B8DCF9CB084C}" vid="{2E74C3F6-4533-4DF8-B36F-424426BBBBDC}"/>
    </a:ext>
  </a:extLst>
</a:theme>
</file>

<file path=ppt/theme/theme2.xml><?xml version="1.0" encoding="utf-8"?>
<a:theme xmlns:a="http://schemas.openxmlformats.org/drawingml/2006/main" name="„Office“ 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Kritinis mastymas_ppt sablonas</Template>
  <TotalTime>5964</TotalTime>
  <Words>637</Words>
  <Application>Microsoft Office PowerPoint</Application>
  <PresentationFormat>Plačiaekranė</PresentationFormat>
  <Paragraphs>68</Paragraphs>
  <Slides>11</Slides>
  <Notes>0</Notes>
  <HiddenSlides>0</HiddenSlides>
  <MMClips>0</MMClips>
  <ScaleCrop>false</ScaleCrop>
  <HeadingPairs>
    <vt:vector size="6" baseType="variant">
      <vt:variant>
        <vt:lpstr>Naudojami šriftai</vt:lpstr>
      </vt:variant>
      <vt:variant>
        <vt:i4>5</vt:i4>
      </vt:variant>
      <vt:variant>
        <vt:lpstr>Tema</vt:lpstr>
      </vt:variant>
      <vt:variant>
        <vt:i4>1</vt:i4>
      </vt:variant>
      <vt:variant>
        <vt:lpstr>Skaidrių pavadinimai</vt:lpstr>
      </vt:variant>
      <vt:variant>
        <vt:i4>11</vt:i4>
      </vt:variant>
    </vt:vector>
  </HeadingPairs>
  <TitlesOfParts>
    <vt:vector size="17" baseType="lpstr">
      <vt:lpstr>Aptos</vt:lpstr>
      <vt:lpstr>Arial</vt:lpstr>
      <vt:lpstr>Calibri</vt:lpstr>
      <vt:lpstr>Segoe UI Emoji</vt:lpstr>
      <vt:lpstr>Wingdings</vt:lpstr>
      <vt:lpstr>„Office“ tema</vt:lpstr>
      <vt:lpstr>Saviraiška internete Kūryba, nuomonės ar reklama?</vt:lpstr>
      <vt:lpstr>Kokius turinio kūrėjus žinote?</vt:lpstr>
      <vt:lpstr>Nuomonės formuotojų ir tinklaraštininkų veikla</vt:lpstr>
      <vt:lpstr>Reklama internete</vt:lpstr>
      <vt:lpstr>Įvertink turinį</vt:lpstr>
      <vt:lpstr>Įvertink turinį (2)</vt:lpstr>
      <vt:lpstr>Įvertink turinį (3)</vt:lpstr>
      <vt:lpstr>Įvertink turinį (4)</vt:lpstr>
      <vt:lpstr>Įvertink turinį (5)</vt:lpstr>
      <vt:lpstr>Įvertink turinį (6)</vt:lpstr>
      <vt:lpstr>Klauskite!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Atpažink dezinformaciją</dc:title>
  <dc:creator>Algimantas Merkys</dc:creator>
  <cp:lastModifiedBy>Algimantas Merkys</cp:lastModifiedBy>
  <cp:revision>18</cp:revision>
  <dcterms:created xsi:type="dcterms:W3CDTF">2023-04-07T11:03:01Z</dcterms:created>
  <dcterms:modified xsi:type="dcterms:W3CDTF">2023-11-29T12:34:27Z</dcterms:modified>
</cp:coreProperties>
</file>