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4"/>
  </p:notesMasterIdLst>
  <p:sldIdLst>
    <p:sldId id="257" r:id="rId5"/>
    <p:sldId id="258" r:id="rId6"/>
    <p:sldId id="259" r:id="rId7"/>
    <p:sldId id="267" r:id="rId8"/>
    <p:sldId id="268" r:id="rId9"/>
    <p:sldId id="260" r:id="rId10"/>
    <p:sldId id="263" r:id="rId11"/>
    <p:sldId id="265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ius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9D11EF8-93F0-463E-86E7-2FDB0AFFA87A}" v="6" dt="2021-11-06T13:00:26.49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54" autoAdjust="0"/>
    <p:restoredTop sz="91457" autoAdjust="0"/>
  </p:normalViewPr>
  <p:slideViewPr>
    <p:cSldViewPr snapToGrid="0">
      <p:cViewPr varScale="1">
        <p:scale>
          <a:sx n="105" d="100"/>
          <a:sy n="105" d="100"/>
        </p:scale>
        <p:origin x="750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461E9-5342-4C52-B57B-0346FD012849}" type="datetimeFigureOut">
              <a:rPr lang="lt-LT" smtClean="0"/>
              <a:pPr/>
              <a:t>2023-11-28</a:t>
            </a:fld>
            <a:endParaRPr lang="lt-L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t-L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4B919-769C-4A2C-AF58-52556F96DA7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604793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4B919-769C-4A2C-AF58-52556F96DA75}" type="slidenum">
              <a:rPr lang="lt-LT" smtClean="0"/>
              <a:pPr/>
              <a:t>1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152377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4B919-769C-4A2C-AF58-52556F96DA75}" type="slidenum">
              <a:rPr lang="lt-LT" smtClean="0"/>
              <a:pPr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723778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4B919-769C-4A2C-AF58-52556F96DA75}" type="slidenum">
              <a:rPr lang="lt-LT" smtClean="0"/>
              <a:pPr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4833680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4B919-769C-4A2C-AF58-52556F96DA75}" type="slidenum">
              <a:rPr lang="lt-LT" smtClean="0"/>
              <a:pPr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98046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kaidrės vaizdo vietos rezervavimo ženkla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astabų vietos rezervavimo ženkl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E4B919-769C-4A2C-AF58-52556F96DA75}" type="slidenum">
              <a:rPr lang="lt-LT" smtClean="0"/>
              <a:pPr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407768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>
            <a:extLst>
              <a:ext uri="{FF2B5EF4-FFF2-40B4-BE49-F238E27FC236}">
                <a16:creationId xmlns:a16="http://schemas.microsoft.com/office/drawing/2014/main" id="{675A26F3-AA7A-D8CB-02CB-95171A377FAC}"/>
              </a:ext>
            </a:extLst>
          </p:cNvPr>
          <p:cNvSpPr/>
          <p:nvPr/>
        </p:nvSpPr>
        <p:spPr>
          <a:xfrm>
            <a:off x="0" y="0"/>
            <a:ext cx="12192000" cy="5934878"/>
          </a:xfrm>
          <a:prstGeom prst="rect">
            <a:avLst/>
          </a:prstGeom>
          <a:solidFill>
            <a:srgbClr val="FFC000">
              <a:alpha val="5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160" noProof="0" dirty="0">
                <a:solidFill>
                  <a:srgbClr val="FFFF00"/>
                </a:solidFill>
              </a:rPr>
              <a:t>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5423925" y="3886200"/>
            <a:ext cx="6158475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lt-LT" noProof="0" dirty="0" err="1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subtitle</a:t>
            </a:r>
            <a:r>
              <a:rPr lang="lt-LT" noProof="0" dirty="0"/>
              <a:t> </a:t>
            </a:r>
            <a:r>
              <a:rPr lang="lt-LT" noProof="0" dirty="0" err="1"/>
              <a:t>style</a:t>
            </a:r>
            <a:endParaRPr lang="lt-LT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74825" y="5273676"/>
            <a:ext cx="3860800" cy="365125"/>
          </a:xfr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35625" y="5273676"/>
            <a:ext cx="1043076" cy="365125"/>
          </a:xfrm>
        </p:spPr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8" name="Picture 6" descr="kr m.png">
            <a:extLst>
              <a:ext uri="{FF2B5EF4-FFF2-40B4-BE49-F238E27FC236}">
                <a16:creationId xmlns:a16="http://schemas.microsoft.com/office/drawing/2014/main" id="{F3111BBD-EEAE-1E66-333A-740271BB78ED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03979" y="836712"/>
            <a:ext cx="3936437" cy="996410"/>
          </a:xfrm>
          <a:prstGeom prst="rect">
            <a:avLst/>
          </a:prstGeom>
        </p:spPr>
      </p:pic>
      <p:pic>
        <p:nvPicPr>
          <p:cNvPr id="9" name="Picture 12" descr="ppt2.png">
            <a:extLst>
              <a:ext uri="{FF2B5EF4-FFF2-40B4-BE49-F238E27FC236}">
                <a16:creationId xmlns:a16="http://schemas.microsoft.com/office/drawing/2014/main" id="{120AD7E7-5DEC-B7F2-6CFD-36883C182157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96011" y="404664"/>
            <a:ext cx="2854107" cy="5633105"/>
          </a:xfrm>
          <a:prstGeom prst="rect">
            <a:avLst/>
          </a:prstGeom>
        </p:spPr>
      </p:pic>
      <p:pic>
        <p:nvPicPr>
          <p:cNvPr id="10" name="Picture 13" descr="ppt 2.png">
            <a:extLst>
              <a:ext uri="{FF2B5EF4-FFF2-40B4-BE49-F238E27FC236}">
                <a16:creationId xmlns:a16="http://schemas.microsoft.com/office/drawing/2014/main" id="{8794AB22-6A5F-307C-DDF9-853D17837D09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19403" y="957696"/>
            <a:ext cx="5568619" cy="4784948"/>
          </a:xfrm>
          <a:prstGeom prst="rect">
            <a:avLst/>
          </a:prstGeom>
        </p:spPr>
      </p:pic>
      <p:pic>
        <p:nvPicPr>
          <p:cNvPr id="11" name="Paveikslėlis 10">
            <a:extLst>
              <a:ext uri="{FF2B5EF4-FFF2-40B4-BE49-F238E27FC236}">
                <a16:creationId xmlns:a16="http://schemas.microsoft.com/office/drawing/2014/main" id="{38F17CA2-5E53-6995-2324-77F93F4D5C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8669" y="6211725"/>
            <a:ext cx="1938599" cy="292379"/>
          </a:xfrm>
          <a:prstGeom prst="rect">
            <a:avLst/>
          </a:prstGeom>
        </p:spPr>
      </p:pic>
      <p:pic>
        <p:nvPicPr>
          <p:cNvPr id="12" name="Paveikslėlis 11">
            <a:extLst>
              <a:ext uri="{FF2B5EF4-FFF2-40B4-BE49-F238E27FC236}">
                <a16:creationId xmlns:a16="http://schemas.microsoft.com/office/drawing/2014/main" id="{1A091B1F-DBCF-C867-E062-584B52C8938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6480" y="6211726"/>
            <a:ext cx="989056" cy="425993"/>
          </a:xfrm>
          <a:prstGeom prst="rect">
            <a:avLst/>
          </a:prstGeom>
        </p:spPr>
      </p:pic>
      <p:sp>
        <p:nvSpPr>
          <p:cNvPr id="14" name="Rectangle 4">
            <a:extLst>
              <a:ext uri="{FF2B5EF4-FFF2-40B4-BE49-F238E27FC236}">
                <a16:creationId xmlns:a16="http://schemas.microsoft.com/office/drawing/2014/main" id="{453E7BDD-C73A-DB03-DE2B-6B99C11DD38D}"/>
              </a:ext>
            </a:extLst>
          </p:cNvPr>
          <p:cNvSpPr/>
          <p:nvPr/>
        </p:nvSpPr>
        <p:spPr>
          <a:xfrm>
            <a:off x="-48683" y="5934879"/>
            <a:ext cx="4281669" cy="923120"/>
          </a:xfrm>
          <a:custGeom>
            <a:avLst/>
            <a:gdLst>
              <a:gd name="connsiteX0" fmla="*/ 0 w 3211252"/>
              <a:gd name="connsiteY0" fmla="*/ 0 h 769267"/>
              <a:gd name="connsiteX1" fmla="*/ 3211252 w 3211252"/>
              <a:gd name="connsiteY1" fmla="*/ 0 h 769267"/>
              <a:gd name="connsiteX2" fmla="*/ 3211252 w 3211252"/>
              <a:gd name="connsiteY2" fmla="*/ 769267 h 769267"/>
              <a:gd name="connsiteX3" fmla="*/ 0 w 3211252"/>
              <a:gd name="connsiteY3" fmla="*/ 769267 h 769267"/>
              <a:gd name="connsiteX4" fmla="*/ 0 w 3211252"/>
              <a:gd name="connsiteY4" fmla="*/ 0 h 769267"/>
              <a:gd name="connsiteX0" fmla="*/ 0 w 3211252"/>
              <a:gd name="connsiteY0" fmla="*/ 0 h 769267"/>
              <a:gd name="connsiteX1" fmla="*/ 3211252 w 3211252"/>
              <a:gd name="connsiteY1" fmla="*/ 0 h 769267"/>
              <a:gd name="connsiteX2" fmla="*/ 3211252 w 3211252"/>
              <a:gd name="connsiteY2" fmla="*/ 769267 h 769267"/>
              <a:gd name="connsiteX3" fmla="*/ 0 w 3211252"/>
              <a:gd name="connsiteY3" fmla="*/ 769267 h 769267"/>
              <a:gd name="connsiteX4" fmla="*/ 0 w 3211252"/>
              <a:gd name="connsiteY4" fmla="*/ 0 h 7692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211252" h="769267">
                <a:moveTo>
                  <a:pt x="0" y="0"/>
                </a:moveTo>
                <a:lnTo>
                  <a:pt x="3211252" y="0"/>
                </a:lnTo>
                <a:lnTo>
                  <a:pt x="3211252" y="769267"/>
                </a:lnTo>
                <a:lnTo>
                  <a:pt x="0" y="769267"/>
                </a:lnTo>
                <a:lnTo>
                  <a:pt x="0" y="0"/>
                </a:lnTo>
                <a:close/>
              </a:path>
            </a:pathLst>
          </a:custGeom>
          <a:solidFill>
            <a:srgbClr val="FFC000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lt-LT" sz="2160" noProof="0" dirty="0">
                <a:solidFill>
                  <a:srgbClr val="FFFF00"/>
                </a:solidFill>
              </a:rPr>
              <a:t> </a:t>
            </a:r>
          </a:p>
        </p:txBody>
      </p:sp>
      <p:pic>
        <p:nvPicPr>
          <p:cNvPr id="13" name="Paveikslėlis 12">
            <a:extLst>
              <a:ext uri="{FF2B5EF4-FFF2-40B4-BE49-F238E27FC236}">
                <a16:creationId xmlns:a16="http://schemas.microsoft.com/office/drawing/2014/main" id="{02283D3C-9DE0-64CE-7E30-76BCB4DA075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8181" y="6158752"/>
            <a:ext cx="1754088" cy="425993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01240BA-6875-6F72-8FAD-9E58F21EC861}"/>
              </a:ext>
            </a:extLst>
          </p:cNvPr>
          <p:cNvSpPr txBox="1"/>
          <p:nvPr/>
        </p:nvSpPr>
        <p:spPr>
          <a:xfrm>
            <a:off x="719403" y="6184657"/>
            <a:ext cx="2976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1200" b="1" dirty="0">
                <a:effectLst/>
              </a:rPr>
              <a:t>MEDIJŲ RAŠTINGUMO STIPRINIMAS BENDRUOMENĖSE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5423925" y="2130427"/>
            <a:ext cx="6158475" cy="1470025"/>
          </a:xfrm>
        </p:spPr>
        <p:txBody>
          <a:bodyPr>
            <a:noAutofit/>
          </a:bodyPr>
          <a:lstStyle>
            <a:lvl1pPr>
              <a:defRPr sz="4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lt-LT" noProof="0" dirty="0" err="1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title</a:t>
            </a:r>
            <a:r>
              <a:rPr lang="lt-LT" noProof="0" dirty="0"/>
              <a:t> </a:t>
            </a:r>
            <a:r>
              <a:rPr lang="lt-LT" noProof="0" dirty="0" err="1"/>
              <a:t>style</a:t>
            </a:r>
            <a:endParaRPr lang="lt-LT" noProof="0" dirty="0"/>
          </a:p>
        </p:txBody>
      </p:sp>
      <p:pic>
        <p:nvPicPr>
          <p:cNvPr id="16" name="Picture 14" descr="Untitled-12.png">
            <a:extLst>
              <a:ext uri="{FF2B5EF4-FFF2-40B4-BE49-F238E27FC236}">
                <a16:creationId xmlns:a16="http://schemas.microsoft.com/office/drawing/2014/main" id="{DE1ADF75-B55A-E7F9-CA0D-841D2A70FC1B}"/>
              </a:ext>
            </a:extLst>
          </p:cNvPr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325707" y="4838303"/>
            <a:ext cx="906197" cy="8192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1282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13556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06375"/>
            <a:ext cx="2743200" cy="4387850"/>
          </a:xfrm>
        </p:spPr>
        <p:txBody>
          <a:bodyPr vert="eaVert"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06375"/>
            <a:ext cx="8026400" cy="4387850"/>
          </a:xfrm>
        </p:spPr>
        <p:txBody>
          <a:bodyPr vert="eaVert"/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29336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sonas3.jpg"/>
          <p:cNvPicPr>
            <a:picLocks noChangeAspect="1"/>
          </p:cNvPicPr>
          <p:nvPr/>
        </p:nvPicPr>
        <p:blipFill>
          <a:blip r:embed="rId2" cstate="print"/>
          <a:srcRect t="11812"/>
          <a:stretch>
            <a:fillRect/>
          </a:stretch>
        </p:blipFill>
        <p:spPr>
          <a:xfrm>
            <a:off x="9215669" y="923122"/>
            <a:ext cx="2976331" cy="596535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45435"/>
            <a:ext cx="8942784" cy="1253350"/>
          </a:xfrm>
        </p:spPr>
        <p:txBody>
          <a:bodyPr>
            <a:normAutofit/>
          </a:bodyPr>
          <a:lstStyle>
            <a:lvl1pPr algn="l">
              <a:defRPr sz="3360" b="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lt-LT" noProof="0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title</a:t>
            </a:r>
            <a:r>
              <a:rPr lang="lt-LT" noProof="0" dirty="0"/>
              <a:t> </a:t>
            </a:r>
            <a:r>
              <a:rPr lang="lt-LT" noProof="0" dirty="0" err="1"/>
              <a:t>style</a:t>
            </a:r>
            <a:endParaRPr lang="lt-LT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09600" y="1787217"/>
            <a:ext cx="9614859" cy="4338946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lt-LT" noProof="0"/>
              <a:t>Click</a:t>
            </a:r>
            <a:r>
              <a:rPr lang="lt-LT" noProof="0" dirty="0"/>
              <a:t> to </a:t>
            </a:r>
            <a:r>
              <a:rPr lang="lt-LT" noProof="0" dirty="0" err="1"/>
              <a:t>edit</a:t>
            </a:r>
            <a:r>
              <a:rPr lang="lt-LT" noProof="0" dirty="0"/>
              <a:t> </a:t>
            </a:r>
            <a:r>
              <a:rPr lang="lt-LT" noProof="0" dirty="0" err="1"/>
              <a:t>Master</a:t>
            </a:r>
            <a:r>
              <a:rPr lang="lt-LT" noProof="0" dirty="0"/>
              <a:t> </a:t>
            </a:r>
            <a:r>
              <a:rPr lang="lt-LT" noProof="0" dirty="0" err="1"/>
              <a:t>text</a:t>
            </a:r>
            <a:r>
              <a:rPr lang="lt-LT" noProof="0" dirty="0"/>
              <a:t> </a:t>
            </a:r>
            <a:r>
              <a:rPr lang="lt-LT" noProof="0" dirty="0" err="1"/>
              <a:t>styles</a:t>
            </a:r>
            <a:endParaRPr lang="lt-LT" noProof="0" dirty="0"/>
          </a:p>
          <a:p>
            <a:pPr lvl="1"/>
            <a:r>
              <a:rPr lang="lt-LT" noProof="0" dirty="0" err="1"/>
              <a:t>Second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  <a:p>
            <a:pPr lvl="2"/>
            <a:r>
              <a:rPr lang="lt-LT" noProof="0" dirty="0" err="1"/>
              <a:t>Third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  <a:p>
            <a:pPr lvl="3"/>
            <a:r>
              <a:rPr lang="lt-LT" noProof="0" dirty="0" err="1"/>
              <a:t>Fourth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  <a:p>
            <a:pPr lvl="4"/>
            <a:r>
              <a:rPr lang="lt-LT" noProof="0" dirty="0" err="1"/>
              <a:t>Fifth</a:t>
            </a:r>
            <a:r>
              <a:rPr lang="lt-LT" noProof="0" dirty="0"/>
              <a:t> </a:t>
            </a:r>
            <a:r>
              <a:rPr lang="lt-LT" noProof="0" dirty="0" err="1"/>
              <a:t>level</a:t>
            </a:r>
            <a:endParaRPr lang="lt-LT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09600" y="6332034"/>
            <a:ext cx="3860800" cy="365125"/>
          </a:xfrm>
        </p:spPr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16399" y="6324758"/>
            <a:ext cx="2844800" cy="365125"/>
          </a:xfrm>
        </p:spPr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  <p:pic>
        <p:nvPicPr>
          <p:cNvPr id="11" name="Picture 10" descr="kritinis mastymas_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16480" y="491074"/>
            <a:ext cx="1584480" cy="515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33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4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4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80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2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1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795386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00150"/>
            <a:ext cx="5384800" cy="3394075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00150"/>
            <a:ext cx="5384800" cy="3394075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95843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3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40" indent="0">
              <a:buNone/>
              <a:defRPr sz="2400" b="1"/>
            </a:lvl2pPr>
            <a:lvl3pPr marL="1097280" indent="0">
              <a:buNone/>
              <a:defRPr sz="2160" b="1"/>
            </a:lvl3pPr>
            <a:lvl4pPr marL="1645920" indent="0">
              <a:buNone/>
              <a:defRPr sz="1920" b="1"/>
            </a:lvl4pPr>
            <a:lvl5pPr marL="2194560" indent="0">
              <a:buNone/>
              <a:defRPr sz="1920" b="1"/>
            </a:lvl5pPr>
            <a:lvl6pPr marL="2743200" indent="0">
              <a:buNone/>
              <a:defRPr sz="1920" b="1"/>
            </a:lvl6pPr>
            <a:lvl7pPr marL="3291840" indent="0">
              <a:buNone/>
              <a:defRPr sz="1920" b="1"/>
            </a:lvl7pPr>
            <a:lvl8pPr marL="3840480" indent="0">
              <a:buNone/>
              <a:defRPr sz="1920" b="1"/>
            </a:lvl8pPr>
            <a:lvl9pPr marL="4389120" indent="0">
              <a:buNone/>
              <a:defRPr sz="1920" b="1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67970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8472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03962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49"/>
            <a:ext cx="4011084" cy="11620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2"/>
            <a:ext cx="401108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3713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40" indent="0">
              <a:buNone/>
              <a:defRPr sz="3360"/>
            </a:lvl2pPr>
            <a:lvl3pPr marL="1097280" indent="0">
              <a:buNone/>
              <a:defRPr sz="2880"/>
            </a:lvl3pPr>
            <a:lvl4pPr marL="1645920" indent="0">
              <a:buNone/>
              <a:defRPr sz="2400"/>
            </a:lvl4pPr>
            <a:lvl5pPr marL="2194560" indent="0">
              <a:buNone/>
              <a:defRPr sz="2400"/>
            </a:lvl5pPr>
            <a:lvl6pPr marL="2743200" indent="0">
              <a:buNone/>
              <a:defRPr sz="2400"/>
            </a:lvl6pPr>
            <a:lvl7pPr marL="3291840" indent="0">
              <a:buNone/>
              <a:defRPr sz="2400"/>
            </a:lvl7pPr>
            <a:lvl8pPr marL="3840480" indent="0">
              <a:buNone/>
              <a:defRPr sz="2400"/>
            </a:lvl8pPr>
            <a:lvl9pPr marL="4389120" indent="0">
              <a:buNone/>
              <a:defRPr sz="2400"/>
            </a:lvl9pPr>
          </a:lstStyle>
          <a:p>
            <a:r>
              <a:rPr lang="lt-LT"/>
              <a:t>Spustelėkite piktogramą norėdami įtraukti paveikslėlį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9"/>
            <a:ext cx="7315200" cy="804863"/>
          </a:xfrm>
        </p:spPr>
        <p:txBody>
          <a:bodyPr/>
          <a:lstStyle>
            <a:lvl1pPr marL="0" indent="0">
              <a:buNone/>
              <a:defRPr sz="1680"/>
            </a:lvl1pPr>
            <a:lvl2pPr marL="548640" indent="0">
              <a:buNone/>
              <a:defRPr sz="1440"/>
            </a:lvl2pPr>
            <a:lvl3pPr marL="1097280" indent="0">
              <a:buNone/>
              <a:defRPr sz="1200"/>
            </a:lvl3pPr>
            <a:lvl4pPr marL="1645920" indent="0">
              <a:buNone/>
              <a:defRPr sz="1080"/>
            </a:lvl4pPr>
            <a:lvl5pPr marL="2194560" indent="0">
              <a:buNone/>
              <a:defRPr sz="1080"/>
            </a:lvl5pPr>
            <a:lvl6pPr marL="2743200" indent="0">
              <a:buNone/>
              <a:defRPr sz="1080"/>
            </a:lvl6pPr>
            <a:lvl7pPr marL="3291840" indent="0">
              <a:buNone/>
              <a:defRPr sz="1080"/>
            </a:lvl7pPr>
            <a:lvl8pPr marL="3840480" indent="0">
              <a:buNone/>
              <a:defRPr sz="1080"/>
            </a:lvl8pPr>
            <a:lvl9pPr marL="4389120" indent="0">
              <a:buNone/>
              <a:defRPr sz="1080"/>
            </a:lvl9pPr>
          </a:lstStyle>
          <a:p>
            <a:pPr lvl="0"/>
            <a:r>
              <a:rPr lang="lt-LT"/>
              <a:t>Spustelėkite, kad galėtumėte redaguoti šablono teksto stilius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7472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/>
              <a:t>Spustelėję redaguokite stilių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/>
              <a:t>Spustelėkite, kad galėtumėte redaguoti šablono teksto stilius</a:t>
            </a:r>
          </a:p>
          <a:p>
            <a:pPr lvl="1"/>
            <a:r>
              <a:rPr lang="lt-LT"/>
              <a:t>Antras lygis</a:t>
            </a:r>
          </a:p>
          <a:p>
            <a:pPr lvl="2"/>
            <a:r>
              <a:rPr lang="lt-LT"/>
              <a:t>Trečias lygis</a:t>
            </a:r>
          </a:p>
          <a:p>
            <a:pPr lvl="3"/>
            <a:r>
              <a:rPr lang="lt-LT"/>
              <a:t>Ketvirtas lygis</a:t>
            </a:r>
          </a:p>
          <a:p>
            <a:pPr lvl="4"/>
            <a:r>
              <a:rPr lang="lt-LT"/>
              <a:t>Penktas lygis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0A029-8ECD-4C47-BA8C-747F0C3193E5}" type="slidenum">
              <a:rPr lang="lt-LT" smtClean="0"/>
              <a:pPr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612311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1097280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80" indent="-411480" algn="l" defTabSz="1097280" rtl="0" eaLnBrk="1" latinLnBrk="0" hangingPunct="1">
        <a:spcBef>
          <a:spcPct val="20000"/>
        </a:spcBef>
        <a:buFont typeface="Arial" pitchFamily="34" charset="0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40" indent="-342900" algn="l" defTabSz="1097280" rtl="0" eaLnBrk="1" latinLnBrk="0" hangingPunct="1">
        <a:spcBef>
          <a:spcPct val="20000"/>
        </a:spcBef>
        <a:buFont typeface="Arial" pitchFamily="34" charset="0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indent="-274320" algn="l" defTabSz="109728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80" indent="-274320" algn="l" defTabSz="109728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52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6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80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440" indent="-274320" algn="l" defTabSz="109728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6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4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8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120" algn="l" defTabSz="1097280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961887" y="2235200"/>
            <a:ext cx="5411357" cy="2387600"/>
          </a:xfrm>
        </p:spPr>
        <p:txBody>
          <a:bodyPr>
            <a:normAutofit/>
          </a:bodyPr>
          <a:lstStyle/>
          <a:p>
            <a:r>
              <a:rPr lang="lt-LT" sz="4000" dirty="0"/>
              <a:t>Saugok savo asmens duomenis!</a:t>
            </a:r>
            <a:endParaRPr lang="en-US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2F3A072-5D4F-78C1-643E-4E247D97DEEC}"/>
              </a:ext>
            </a:extLst>
          </p:cNvPr>
          <p:cNvSpPr txBox="1"/>
          <p:nvPr/>
        </p:nvSpPr>
        <p:spPr>
          <a:xfrm>
            <a:off x="7410265" y="4282686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solidFill>
                  <a:srgbClr val="FFFFFF"/>
                </a:solidFill>
              </a:rPr>
              <a:t>5-8 klasėms</a:t>
            </a:r>
            <a:endParaRPr lang="en-GB" sz="2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73728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398076" y="338094"/>
            <a:ext cx="9360613" cy="1325563"/>
          </a:xfrm>
        </p:spPr>
        <p:txBody>
          <a:bodyPr/>
          <a:lstStyle/>
          <a:p>
            <a:r>
              <a:rPr lang="lt-LT" dirty="0"/>
              <a:t>Kas yra tavo asmeninė informacija?</a:t>
            </a:r>
            <a:endParaRPr lang="en-US" dirty="0"/>
          </a:p>
        </p:txBody>
      </p:sp>
      <p:pic>
        <p:nvPicPr>
          <p:cNvPr id="7" name="Paveikslėlis 6" descr="Two phones with conversation bubbles">
            <a:extLst>
              <a:ext uri="{FF2B5EF4-FFF2-40B4-BE49-F238E27FC236}">
                <a16:creationId xmlns:a16="http://schemas.microsoft.com/office/drawing/2014/main" id="{878E2C91-5545-9A2F-D5A8-BD95C0C324F6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768773" y="1775919"/>
            <a:ext cx="6164212" cy="411351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3" name="Skaidrės numerio vietos rezervavimo ženklas 2">
            <a:extLst>
              <a:ext uri="{FF2B5EF4-FFF2-40B4-BE49-F238E27FC236}">
                <a16:creationId xmlns:a16="http://schemas.microsoft.com/office/drawing/2014/main" id="{D6E6B352-E3E1-1BB8-D556-D4BDE9209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2</a:t>
            </a:fld>
            <a:endParaRPr lang="lt-L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val 18"/>
          <p:cNvSpPr/>
          <p:nvPr/>
        </p:nvSpPr>
        <p:spPr>
          <a:xfrm>
            <a:off x="1943274" y="3589766"/>
            <a:ext cx="2046977" cy="2046977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252" y="1436407"/>
            <a:ext cx="2095456" cy="2095456"/>
          </a:xfrm>
          <a:prstGeom prst="ellipse">
            <a:avLst/>
          </a:prstGeom>
          <a:solidFill>
            <a:schemeClr val="bg1">
              <a:alpha val="21000"/>
            </a:schemeClr>
          </a:solidFill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24F657E-347B-4F1C-A6E2-C6D3E4ABE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4831" y="212399"/>
            <a:ext cx="9360613" cy="1325563"/>
          </a:xfrm>
        </p:spPr>
        <p:txBody>
          <a:bodyPr/>
          <a:lstStyle/>
          <a:p>
            <a:r>
              <a:rPr lang="lt-LT" dirty="0"/>
              <a:t>Visa tai yra tavo asmens duomenys!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A9AE94-888E-4B8E-A1E3-A27E670AD77D}"/>
              </a:ext>
            </a:extLst>
          </p:cNvPr>
          <p:cNvSpPr txBox="1"/>
          <p:nvPr/>
        </p:nvSpPr>
        <p:spPr>
          <a:xfrm rot="21131254">
            <a:off x="1335678" y="2002995"/>
            <a:ext cx="206776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n w="0"/>
                <a:solidFill>
                  <a:schemeClr val="accent4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Vardas ir pavardė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A09149-43E1-449A-B3B9-E97483E5324B}"/>
              </a:ext>
            </a:extLst>
          </p:cNvPr>
          <p:cNvSpPr txBox="1"/>
          <p:nvPr/>
        </p:nvSpPr>
        <p:spPr>
          <a:xfrm rot="605845">
            <a:off x="7366868" y="1912889"/>
            <a:ext cx="23379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n w="0"/>
                <a:solidFill>
                  <a:schemeClr val="accent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Namų</a:t>
            </a:r>
          </a:p>
          <a:p>
            <a:pPr algn="ctr"/>
            <a:r>
              <a:rPr lang="lt-LT" sz="2800" dirty="0">
                <a:ln w="0"/>
                <a:solidFill>
                  <a:schemeClr val="accent4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adresas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E5A167-DDEF-48FF-83C7-38A81A95A3F5}"/>
              </a:ext>
            </a:extLst>
          </p:cNvPr>
          <p:cNvSpPr txBox="1"/>
          <p:nvPr/>
        </p:nvSpPr>
        <p:spPr>
          <a:xfrm rot="238117">
            <a:off x="4064919" y="4871594"/>
            <a:ext cx="23379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n w="0">
                  <a:solidFill>
                    <a:srgbClr val="0070C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Telefono numeris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3BA238D-0BF2-40C2-B4D4-940E74DA2E58}"/>
              </a:ext>
            </a:extLst>
          </p:cNvPr>
          <p:cNvSpPr txBox="1"/>
          <p:nvPr/>
        </p:nvSpPr>
        <p:spPr>
          <a:xfrm rot="738317">
            <a:off x="3548088" y="2458249"/>
            <a:ext cx="2542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Tėvo darbovietė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DFCDAC8-CA7F-4120-A33C-BBE7A4B934C0}"/>
              </a:ext>
            </a:extLst>
          </p:cNvPr>
          <p:cNvSpPr txBox="1"/>
          <p:nvPr/>
        </p:nvSpPr>
        <p:spPr>
          <a:xfrm rot="20635518">
            <a:off x="6048466" y="3459791"/>
            <a:ext cx="2542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>
                <a:ln w="0"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Mokykla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D664F6-10E0-46E0-BCB3-FAFE8959F545}"/>
              </a:ext>
            </a:extLst>
          </p:cNvPr>
          <p:cNvSpPr txBox="1"/>
          <p:nvPr/>
        </p:nvSpPr>
        <p:spPr>
          <a:xfrm rot="437748">
            <a:off x="8168524" y="4775383"/>
            <a:ext cx="25423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28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Klasė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A76816-81F0-4227-A722-939E971B4AA1}"/>
              </a:ext>
            </a:extLst>
          </p:cNvPr>
          <p:cNvSpPr txBox="1"/>
          <p:nvPr/>
        </p:nvSpPr>
        <p:spPr>
          <a:xfrm rot="20794115">
            <a:off x="1664192" y="4107189"/>
            <a:ext cx="2542309" cy="95410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2800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Plaukų</a:t>
            </a:r>
          </a:p>
          <a:p>
            <a:pPr algn="ctr"/>
            <a:r>
              <a:rPr lang="lt-LT" sz="2800" dirty="0">
                <a:ln w="0">
                  <a:solidFill>
                    <a:srgbClr val="00B050"/>
                  </a:solidFill>
                </a:ln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spalva</a:t>
            </a:r>
          </a:p>
        </p:txBody>
      </p:sp>
      <p:sp>
        <p:nvSpPr>
          <p:cNvPr id="20" name="Oval 19"/>
          <p:cNvSpPr/>
          <p:nvPr/>
        </p:nvSpPr>
        <p:spPr>
          <a:xfrm>
            <a:off x="4144615" y="4302573"/>
            <a:ext cx="2147962" cy="2147962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21" name="Oval 20"/>
          <p:cNvSpPr/>
          <p:nvPr/>
        </p:nvSpPr>
        <p:spPr>
          <a:xfrm>
            <a:off x="3701316" y="1629295"/>
            <a:ext cx="2232248" cy="2232248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22" name="Oval 21"/>
          <p:cNvSpPr/>
          <p:nvPr/>
        </p:nvSpPr>
        <p:spPr>
          <a:xfrm>
            <a:off x="7414141" y="1400089"/>
            <a:ext cx="2160240" cy="2160240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23" name="Oval 22"/>
          <p:cNvSpPr/>
          <p:nvPr/>
        </p:nvSpPr>
        <p:spPr>
          <a:xfrm>
            <a:off x="5818336" y="2873393"/>
            <a:ext cx="1944216" cy="1944216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24" name="Oval 23"/>
          <p:cNvSpPr/>
          <p:nvPr/>
        </p:nvSpPr>
        <p:spPr>
          <a:xfrm>
            <a:off x="7702855" y="3897950"/>
            <a:ext cx="2147962" cy="2147962"/>
          </a:xfrm>
          <a:prstGeom prst="ellipse">
            <a:avLst/>
          </a:prstGeom>
          <a:noFill/>
          <a:ln w="47625">
            <a:solidFill>
              <a:srgbClr val="00B050">
                <a:alpha val="35000"/>
              </a:srgb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76200">
                <a:solidFill>
                  <a:schemeClr val="bg1"/>
                </a:solidFill>
                <a:prstDash val="solid"/>
              </a:ln>
            </a:endParaRPr>
          </a:p>
        </p:txBody>
      </p:sp>
      <p:sp>
        <p:nvSpPr>
          <p:cNvPr id="3" name="Skaidrės numerio vietos rezervavimo ženklas 2">
            <a:extLst>
              <a:ext uri="{FF2B5EF4-FFF2-40B4-BE49-F238E27FC236}">
                <a16:creationId xmlns:a16="http://schemas.microsoft.com/office/drawing/2014/main" id="{D910F3C6-2996-3F43-884E-35F393BDA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236989" y="6215030"/>
            <a:ext cx="2844800" cy="365125"/>
          </a:xfrm>
        </p:spPr>
        <p:txBody>
          <a:bodyPr/>
          <a:lstStyle/>
          <a:p>
            <a:fld id="{BF90A029-8ECD-4C47-BA8C-747F0C3193E5}" type="slidenum">
              <a:rPr lang="lt-LT" smtClean="0"/>
              <a:pPr/>
              <a:t>3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828638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2808347-5EF0-B1BC-1B5F-ADF890741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088" y="894842"/>
            <a:ext cx="8942784" cy="1253350"/>
          </a:xfrm>
        </p:spPr>
        <p:txBody>
          <a:bodyPr/>
          <a:lstStyle/>
          <a:p>
            <a:r>
              <a:rPr lang="lt-LT" dirty="0"/>
              <a:t>Kas gali nutikti atskleidus per daug asmeninės informacijos?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02CA197-9D97-1BA4-1E00-1F181AEB9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8716" y="2409009"/>
            <a:ext cx="7464552" cy="355414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/>
              <a:t>Vagystė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/>
              <a:t>Įsilaužimas į paskyras internete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/>
              <a:t>Persekiojimas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lt-LT" dirty="0"/>
              <a:t>Patyčios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dirty="0"/>
              <a:t>Tapatybės vagystė</a:t>
            </a:r>
          </a:p>
          <a:p>
            <a:pPr marL="34290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dirty="0"/>
              <a:t>Neigiamas įvaizdis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endParaRPr lang="lt-LT" dirty="0"/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32FC068E-901C-3C3A-00DD-B440D1C7CB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4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66314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FC022F28-FD1F-4055-7791-4B6AB299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1675" y="771939"/>
            <a:ext cx="8942784" cy="1253350"/>
          </a:xfrm>
        </p:spPr>
        <p:txBody>
          <a:bodyPr/>
          <a:lstStyle/>
          <a:p>
            <a:r>
              <a:rPr lang="en-GB" dirty="0" err="1"/>
              <a:t>Ką</a:t>
            </a:r>
            <a:r>
              <a:rPr lang="en-GB" dirty="0"/>
              <a:t> </a:t>
            </a:r>
            <a:r>
              <a:rPr lang="en-GB" dirty="0" err="1"/>
              <a:t>daryti</a:t>
            </a:r>
            <a:r>
              <a:rPr lang="en-GB" dirty="0"/>
              <a:t>?</a:t>
            </a:r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1DDA3039-2764-DBB3-74A9-03ADB5AC68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660903"/>
            <a:ext cx="9383211" cy="3465259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/>
              <a:t>Pagalvok, prieš skelbdamas!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/>
              <a:t>Pasirūpink privatumu savo socialinio tinklo paskyroje!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t-LT" dirty="0"/>
              <a:t>Interneto draugams nerodyk to, kuo daliniesi su savo mokyklos ir kiemo draugais.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2D2D0093-554D-FDD4-B788-C3FBDDFBA5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5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925224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aveikslėlis 10" descr="World map formed by people united">
            <a:extLst>
              <a:ext uri="{FF2B5EF4-FFF2-40B4-BE49-F238E27FC236}">
                <a16:creationId xmlns:a16="http://schemas.microsoft.com/office/drawing/2014/main" id="{2909743D-DF08-9BB0-E052-FB918D24A9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1003" y="3429000"/>
            <a:ext cx="5448992" cy="321316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9838F39-419B-461B-978B-F9306B1CE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656" y="454439"/>
            <a:ext cx="9360613" cy="1325563"/>
          </a:xfrm>
          <a:ln>
            <a:noFill/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lt-LT" dirty="0"/>
              <a:t>Kuriame socialinio tinklo taisykles</a:t>
            </a:r>
            <a:endParaRPr lang="lt-LT" sz="4400" b="1" dirty="0">
              <a:ea typeface="+mj-ea"/>
              <a:cs typeface="+mj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FD371-A7AF-4801-AFF0-B6E7ACC2FA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407" y="1780002"/>
            <a:ext cx="6442006" cy="271352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lt-LT" dirty="0"/>
              <a:t>Užrašykite svarbiausias 3 asmens duomenų saugumo taisykles</a:t>
            </a:r>
          </a:p>
          <a:p>
            <a:pPr marL="514350" indent="-514350">
              <a:buFont typeface="+mj-lt"/>
              <a:buAutoNum type="arabicPeriod"/>
            </a:pPr>
            <a:r>
              <a:rPr lang="lt-LT" dirty="0"/>
              <a:t>Paaiškinkite jas draugui</a:t>
            </a:r>
          </a:p>
          <a:p>
            <a:pPr marL="514350" indent="-514350">
              <a:buFont typeface="+mj-lt"/>
              <a:buAutoNum type="arabicPeriod"/>
            </a:pPr>
            <a:r>
              <a:rPr lang="lt-LT" dirty="0"/>
              <a:t>Pristatykite klasei</a:t>
            </a:r>
          </a:p>
        </p:txBody>
      </p:sp>
      <p:sp>
        <p:nvSpPr>
          <p:cNvPr id="14" name="Stačiakampis 13">
            <a:extLst>
              <a:ext uri="{FF2B5EF4-FFF2-40B4-BE49-F238E27FC236}">
                <a16:creationId xmlns:a16="http://schemas.microsoft.com/office/drawing/2014/main" id="{ADCD508D-6C84-722F-0D0A-56727BBD7B3E}"/>
              </a:ext>
            </a:extLst>
          </p:cNvPr>
          <p:cNvSpPr/>
          <p:nvPr/>
        </p:nvSpPr>
        <p:spPr>
          <a:xfrm>
            <a:off x="6192756" y="3444412"/>
            <a:ext cx="2999577" cy="707886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lt-LT" sz="4000" b="1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Draugų oazė</a:t>
            </a:r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C75E2448-3C09-DB3D-DFA2-8B2A9FF3D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6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29400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76219-B0F4-4F18-A7D0-491C6DBE9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17277" y="388275"/>
            <a:ext cx="9360613" cy="1325563"/>
          </a:xfrm>
        </p:spPr>
        <p:txBody>
          <a:bodyPr/>
          <a:lstStyle/>
          <a:p>
            <a:r>
              <a:rPr lang="lt-LT" dirty="0">
                <a:solidFill>
                  <a:srgbClr val="00B050"/>
                </a:solidFill>
              </a:rPr>
              <a:t>Sukurkime saugaus interneto taisykles!</a:t>
            </a:r>
          </a:p>
        </p:txBody>
      </p:sp>
      <p:graphicFrame>
        <p:nvGraphicFramePr>
          <p:cNvPr id="27" name="Table 4">
            <a:extLst>
              <a:ext uri="{FF2B5EF4-FFF2-40B4-BE49-F238E27FC236}">
                <a16:creationId xmlns:a16="http://schemas.microsoft.com/office/drawing/2014/main" id="{DE2D6665-99C2-49F2-96DA-0EEBB51B002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60309"/>
              </p:ext>
            </p:extLst>
          </p:nvPr>
        </p:nvGraphicFramePr>
        <p:xfrm>
          <a:off x="2255632" y="1809159"/>
          <a:ext cx="9421812" cy="57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10906">
                  <a:extLst>
                    <a:ext uri="{9D8B030D-6E8A-4147-A177-3AD203B41FA5}">
                      <a16:colId xmlns:a16="http://schemas.microsoft.com/office/drawing/2014/main" val="3200390434"/>
                    </a:ext>
                  </a:extLst>
                </a:gridCol>
                <a:gridCol w="4710906">
                  <a:extLst>
                    <a:ext uri="{9D8B030D-6E8A-4147-A177-3AD203B41FA5}">
                      <a16:colId xmlns:a16="http://schemas.microsoft.com/office/drawing/2014/main" val="133142925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625475" indent="-625475">
                        <a:buFont typeface="Wingdings" panose="05000000000000000000" pitchFamily="2" charset="2"/>
                        <a:buChar char="ü"/>
                      </a:pPr>
                      <a:endParaRPr lang="lt-LT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625475" indent="-625475">
                        <a:buFont typeface="Wingdings" panose="05000000000000000000" pitchFamily="2" charset="2"/>
                        <a:buChar char="ü"/>
                      </a:pPr>
                      <a:endParaRPr lang="lt-LT" sz="3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176446740"/>
                  </a:ext>
                </a:extLst>
              </a:tr>
            </a:tbl>
          </a:graphicData>
        </a:graphic>
      </p:graphicFrame>
      <p:sp>
        <p:nvSpPr>
          <p:cNvPr id="29" name="Rectangle 28">
            <a:extLst>
              <a:ext uri="{FF2B5EF4-FFF2-40B4-BE49-F238E27FC236}">
                <a16:creationId xmlns:a16="http://schemas.microsoft.com/office/drawing/2014/main" id="{E23FC6C8-382C-45D1-9E03-F2994E6C67C4}"/>
              </a:ext>
            </a:extLst>
          </p:cNvPr>
          <p:cNvSpPr/>
          <p:nvPr/>
        </p:nvSpPr>
        <p:spPr>
          <a:xfrm>
            <a:off x="0" y="0"/>
            <a:ext cx="2002420" cy="6858000"/>
          </a:xfrm>
          <a:prstGeom prst="rect">
            <a:avLst/>
          </a:prstGeom>
          <a:solidFill>
            <a:srgbClr val="FFFFFF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t-LT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BD955EE-55FC-4A3E-90C0-239023596699}"/>
              </a:ext>
            </a:extLst>
          </p:cNvPr>
          <p:cNvSpPr txBox="1"/>
          <p:nvPr/>
        </p:nvSpPr>
        <p:spPr>
          <a:xfrm>
            <a:off x="2186184" y="2064072"/>
            <a:ext cx="4075404" cy="2485787"/>
          </a:xfrm>
          <a:prstGeom prst="roundRect">
            <a:avLst/>
          </a:prstGeom>
          <a:noFill/>
          <a:ln w="1905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2800" dirty="0"/>
              <a:t>Savo informaciją saugoti ir ją atskleisti tik artimiausiems žmonėms</a:t>
            </a:r>
          </a:p>
          <a:p>
            <a:pPr algn="ctr"/>
            <a:endParaRPr lang="lt-LT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CD3D924-71C1-4E5B-A521-9E447E474C0C}"/>
              </a:ext>
            </a:extLst>
          </p:cNvPr>
          <p:cNvSpPr txBox="1"/>
          <p:nvPr/>
        </p:nvSpPr>
        <p:spPr>
          <a:xfrm>
            <a:off x="6931814" y="2064072"/>
            <a:ext cx="4075404" cy="2009061"/>
          </a:xfrm>
          <a:prstGeom prst="roundRect">
            <a:avLst/>
          </a:prstGeom>
          <a:noFill/>
          <a:ln w="1905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2800"/>
              <a:t>Nutikus bėdai internete netylėti, kreiptis pagalbos į mokytojus ir tėvus!</a:t>
            </a:r>
            <a:endParaRPr lang="lt-LT" sz="28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17607" y="4170149"/>
            <a:ext cx="2367041" cy="2157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4051BC4-BB4D-5AD8-27BE-891F574F2B52}"/>
              </a:ext>
            </a:extLst>
          </p:cNvPr>
          <p:cNvSpPr txBox="1"/>
          <p:nvPr/>
        </p:nvSpPr>
        <p:spPr>
          <a:xfrm>
            <a:off x="5742273" y="4729454"/>
            <a:ext cx="4075404" cy="1055608"/>
          </a:xfrm>
          <a:prstGeom prst="roundRect">
            <a:avLst/>
          </a:prstGeom>
          <a:noFill/>
          <a:ln w="19050" cmpd="sng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lt-LT" sz="2800" dirty="0"/>
              <a:t>P</a:t>
            </a:r>
            <a:r>
              <a:rPr lang="fi-FI" sz="2800" dirty="0"/>
              <a:t>asirūpinti, kad bet kas nematytų</a:t>
            </a:r>
            <a:r>
              <a:rPr lang="lt-LT" sz="2800" dirty="0"/>
              <a:t>...</a:t>
            </a:r>
          </a:p>
        </p:txBody>
      </p:sp>
      <p:pic>
        <p:nvPicPr>
          <p:cNvPr id="5" name="Grafinis elementas 4" descr="Signature outline">
            <a:extLst>
              <a:ext uri="{FF2B5EF4-FFF2-40B4-BE49-F238E27FC236}">
                <a16:creationId xmlns:a16="http://schemas.microsoft.com/office/drawing/2014/main" id="{C077F4A8-87C7-16A8-E111-773AB58296C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28136" y="4394376"/>
            <a:ext cx="1492513" cy="1492513"/>
          </a:xfrm>
          <a:prstGeom prst="rect">
            <a:avLst/>
          </a:prstGeom>
        </p:spPr>
      </p:pic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4A76E73F-6BA2-5DC1-9B54-38DCBCCF6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7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058889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>
            <a:extLst>
              <a:ext uri="{FF2B5EF4-FFF2-40B4-BE49-F238E27FC236}">
                <a16:creationId xmlns:a16="http://schemas.microsoft.com/office/drawing/2014/main" id="{E02A5118-0EC1-6EB1-520A-7F933D39BA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3186" y="365125"/>
            <a:ext cx="9360613" cy="1460500"/>
          </a:xfrm>
        </p:spPr>
        <p:txBody>
          <a:bodyPr>
            <a:normAutofit/>
          </a:bodyPr>
          <a:lstStyle/>
          <a:p>
            <a:r>
              <a:rPr lang="lt-LT" dirty="0"/>
              <a:t>Pasikartokime: </a:t>
            </a:r>
            <a:br>
              <a:rPr lang="lt-LT" dirty="0"/>
            </a:br>
            <a:r>
              <a:rPr lang="lt-LT" dirty="0"/>
              <a:t>kuria </a:t>
            </a:r>
            <a:r>
              <a:rPr lang="en-GB" dirty="0" err="1"/>
              <a:t>informacija</a:t>
            </a:r>
            <a:r>
              <a:rPr lang="en-GB" dirty="0"/>
              <a:t> </a:t>
            </a:r>
            <a:r>
              <a:rPr lang="en-GB" dirty="0" err="1"/>
              <a:t>galima</a:t>
            </a:r>
            <a:r>
              <a:rPr lang="en-GB" dirty="0"/>
              <a:t> </a:t>
            </a:r>
            <a:r>
              <a:rPr lang="lt-LT" dirty="0"/>
              <a:t>viešai </a:t>
            </a:r>
            <a:r>
              <a:rPr lang="en-GB" dirty="0" err="1"/>
              <a:t>dalytis</a:t>
            </a:r>
            <a:r>
              <a:rPr lang="lt-LT" dirty="0"/>
              <a:t> internete?</a:t>
            </a:r>
            <a:endParaRPr lang="en-GB" dirty="0"/>
          </a:p>
        </p:txBody>
      </p:sp>
      <p:sp>
        <p:nvSpPr>
          <p:cNvPr id="3" name="Turinio vietos rezervavimo ženklas 2">
            <a:extLst>
              <a:ext uri="{FF2B5EF4-FFF2-40B4-BE49-F238E27FC236}">
                <a16:creationId xmlns:a16="http://schemas.microsoft.com/office/drawing/2014/main" id="{8EC4914C-AB0E-941B-35D2-CC24D98C7A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31541" y="2238863"/>
            <a:ext cx="9422258" cy="3880583"/>
          </a:xfrm>
        </p:spPr>
        <p:txBody>
          <a:bodyPr/>
          <a:lstStyle/>
          <a:p>
            <a:pPr marL="0" indent="0">
              <a:buNone/>
            </a:pPr>
            <a:r>
              <a:rPr lang="lt-LT" dirty="0"/>
              <a:t>•	Tavo mėgstamiausia knyga  </a:t>
            </a:r>
            <a:r>
              <a:rPr lang="lt-LT" b="1" dirty="0">
                <a:solidFill>
                  <a:srgbClr val="00B050"/>
                </a:solidFill>
              </a:rPr>
              <a:t>TAIP</a:t>
            </a:r>
          </a:p>
          <a:p>
            <a:pPr marL="0" indent="0">
              <a:buNone/>
            </a:pPr>
            <a:r>
              <a:rPr lang="lt-LT" dirty="0"/>
              <a:t>•	Mėgstamiausia pica </a:t>
            </a:r>
            <a:r>
              <a:rPr lang="lt-LT" b="1" dirty="0">
                <a:solidFill>
                  <a:srgbClr val="00B050"/>
                </a:solidFill>
              </a:rPr>
              <a:t>TAIP</a:t>
            </a:r>
          </a:p>
          <a:p>
            <a:pPr marL="0" indent="0">
              <a:buNone/>
            </a:pPr>
            <a:r>
              <a:rPr lang="lt-LT" dirty="0"/>
              <a:t>•	Tavo namų adresas  </a:t>
            </a:r>
            <a:r>
              <a:rPr lang="lt-LT" b="1" dirty="0">
                <a:solidFill>
                  <a:srgbClr val="C00000"/>
                </a:solidFill>
              </a:rPr>
              <a:t>NE!</a:t>
            </a:r>
          </a:p>
          <a:p>
            <a:pPr marL="0" indent="0">
              <a:buNone/>
            </a:pPr>
            <a:r>
              <a:rPr lang="lt-LT" dirty="0"/>
              <a:t>•	Geriausio draugo mėgstamiausias filmas  </a:t>
            </a:r>
            <a:r>
              <a:rPr lang="lt-LT" b="1" dirty="0">
                <a:solidFill>
                  <a:srgbClr val="00B050"/>
                </a:solidFill>
              </a:rPr>
              <a:t>TAIP</a:t>
            </a:r>
          </a:p>
          <a:p>
            <a:pPr marL="0" indent="0">
              <a:buNone/>
            </a:pPr>
            <a:r>
              <a:rPr lang="lt-LT" dirty="0"/>
              <a:t>•	Mamos telefono numeris </a:t>
            </a:r>
            <a:r>
              <a:rPr lang="lt-LT" b="1" dirty="0">
                <a:solidFill>
                  <a:srgbClr val="C00000"/>
                </a:solidFill>
              </a:rPr>
              <a:t>NE!</a:t>
            </a:r>
            <a:endParaRPr lang="lt-LT" dirty="0"/>
          </a:p>
          <a:p>
            <a:pPr marL="0" indent="0">
              <a:buNone/>
            </a:pPr>
            <a:r>
              <a:rPr lang="lt-LT" dirty="0"/>
              <a:t>•	Tavo slaptažodis  </a:t>
            </a:r>
            <a:r>
              <a:rPr lang="lt-LT" b="1" dirty="0">
                <a:solidFill>
                  <a:srgbClr val="C00000"/>
                </a:solidFill>
              </a:rPr>
              <a:t>NE!</a:t>
            </a:r>
          </a:p>
          <a:p>
            <a:pPr marL="0" indent="0">
              <a:buNone/>
            </a:pPr>
            <a:r>
              <a:rPr lang="lt-LT" dirty="0"/>
              <a:t>•	Draugo e. pašto adresas  </a:t>
            </a:r>
            <a:r>
              <a:rPr lang="lt-LT" b="1" dirty="0">
                <a:solidFill>
                  <a:srgbClr val="C00000"/>
                </a:solidFill>
              </a:rPr>
              <a:t>NE!</a:t>
            </a:r>
            <a:endParaRPr lang="lt-LT" dirty="0"/>
          </a:p>
          <a:p>
            <a:endParaRPr lang="en-GB" dirty="0"/>
          </a:p>
        </p:txBody>
      </p:sp>
      <p:sp>
        <p:nvSpPr>
          <p:cNvPr id="4" name="Skaidrės numerio vietos rezervavimo ženklas 3">
            <a:extLst>
              <a:ext uri="{FF2B5EF4-FFF2-40B4-BE49-F238E27FC236}">
                <a16:creationId xmlns:a16="http://schemas.microsoft.com/office/drawing/2014/main" id="{3BCE283A-DE92-5B25-D053-71B994E7E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8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6879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34B6FD-E187-4A3C-9B35-B149597DEC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1987" y="1425457"/>
            <a:ext cx="3990924" cy="1325563"/>
          </a:xfrm>
        </p:spPr>
        <p:txBody>
          <a:bodyPr>
            <a:noAutofit/>
          </a:bodyPr>
          <a:lstStyle/>
          <a:p>
            <a:r>
              <a:rPr lang="lt-LT" sz="6000" b="1" dirty="0">
                <a:solidFill>
                  <a:srgbClr val="00B050"/>
                </a:solidFill>
              </a:rPr>
              <a:t>Klauskite!</a:t>
            </a:r>
            <a:endParaRPr lang="lt-LT" sz="6000" dirty="0">
              <a:solidFill>
                <a:srgbClr val="00B05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4B03F5-8857-4254-B891-002599CAE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438" y="4034557"/>
            <a:ext cx="8184731" cy="1097880"/>
          </a:xfrm>
        </p:spPr>
        <p:txBody>
          <a:bodyPr/>
          <a:lstStyle/>
          <a:p>
            <a:pPr marL="0" indent="0" algn="r">
              <a:buNone/>
            </a:pPr>
            <a:r>
              <a:rPr lang="en-US" dirty="0" err="1"/>
              <a:t>Sužinokite</a:t>
            </a:r>
            <a:r>
              <a:rPr lang="en-US" dirty="0"/>
              <a:t> </a:t>
            </a:r>
            <a:r>
              <a:rPr lang="en-US" dirty="0" err="1"/>
              <a:t>daugiau</a:t>
            </a:r>
            <a:r>
              <a:rPr lang="lt-LT" dirty="0"/>
              <a:t>:</a:t>
            </a:r>
          </a:p>
          <a:p>
            <a:pPr marL="0" indent="0" algn="r">
              <a:buNone/>
            </a:pPr>
            <a:r>
              <a:rPr lang="en-US" dirty="0"/>
              <a:t>www.draugiskasinternetas.lt</a:t>
            </a:r>
          </a:p>
          <a:p>
            <a:endParaRPr lang="lt-LT" dirty="0"/>
          </a:p>
        </p:txBody>
      </p:sp>
      <p:pic>
        <p:nvPicPr>
          <p:cNvPr id="4" name="Paveikslėlis 12" descr="Paveikslėlis, kuriame yra žinutė, ginklas, kastetas&#10;&#10;Automatiškai sugeneruotas aprašymas">
            <a:extLst>
              <a:ext uri="{FF2B5EF4-FFF2-40B4-BE49-F238E27FC236}">
                <a16:creationId xmlns:a16="http://schemas.microsoft.com/office/drawing/2014/main" id="{B5F93032-3F92-4857-9206-D927FB6BB5A1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05868" y="3959805"/>
            <a:ext cx="684186" cy="1097880"/>
          </a:xfrm>
          <a:prstGeom prst="rect">
            <a:avLst/>
          </a:prstGeom>
        </p:spPr>
      </p:pic>
      <p:pic>
        <p:nvPicPr>
          <p:cNvPr id="6" name="Paveikslėlis 5" descr="Two phones with conversation bubbles">
            <a:extLst>
              <a:ext uri="{FF2B5EF4-FFF2-40B4-BE49-F238E27FC236}">
                <a16:creationId xmlns:a16="http://schemas.microsoft.com/office/drawing/2014/main" id="{865A3E04-A9E8-BC3B-84F0-53EF80646238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319970" y="1226180"/>
            <a:ext cx="3925231" cy="261939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Picture 3">
            <a:extLst>
              <a:ext uri="{FF2B5EF4-FFF2-40B4-BE49-F238E27FC236}">
                <a16:creationId xmlns:a16="http://schemas.microsoft.com/office/drawing/2014/main" id="{09D49217-4739-1146-928E-5450BC00082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3595" y="5560291"/>
            <a:ext cx="8249079" cy="735211"/>
          </a:xfrm>
          <a:prstGeom prst="rect">
            <a:avLst/>
          </a:prstGeom>
        </p:spPr>
      </p:pic>
      <p:sp>
        <p:nvSpPr>
          <p:cNvPr id="7" name="Skaidrės numerio vietos rezervavimo ženklas 6">
            <a:extLst>
              <a:ext uri="{FF2B5EF4-FFF2-40B4-BE49-F238E27FC236}">
                <a16:creationId xmlns:a16="http://schemas.microsoft.com/office/drawing/2014/main" id="{5FEEE5B6-5925-57E8-BA79-FD395D206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90A029-8ECD-4C47-BA8C-747F0C3193E5}" type="slidenum">
              <a:rPr lang="lt-LT" smtClean="0"/>
              <a:pPr/>
              <a:t>9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37249201"/>
      </p:ext>
    </p:extLst>
  </p:cSld>
  <p:clrMapOvr>
    <a:masterClrMapping/>
  </p:clrMapOvr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Kritinis mastymas_ppt sablonas.pptx" id="{1AA3E816-D241-458F-80A3-B8DCF9CB084C}" vid="{2E74C3F6-4533-4DF8-B36F-424426BBBBD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AC0FD3C6D76704BB0FC4E1CE8388A04" ma:contentTypeVersion="13" ma:contentTypeDescription="Create a new document." ma:contentTypeScope="" ma:versionID="78fe6fe0572f22fca2acfba64b0fd2fd">
  <xsd:schema xmlns:xsd="http://www.w3.org/2001/XMLSchema" xmlns:xs="http://www.w3.org/2001/XMLSchema" xmlns:p="http://schemas.microsoft.com/office/2006/metadata/properties" xmlns:ns2="49cc1fb8-9d37-45e7-9b16-5dba39ba3bae" xmlns:ns3="d612804c-aa99-40b6-9b1c-c848201fedc0" targetNamespace="http://schemas.microsoft.com/office/2006/metadata/properties" ma:root="true" ma:fieldsID="aa8f17a31c14112c8f92b44e7b06f501" ns2:_="" ns3:_="">
    <xsd:import namespace="49cc1fb8-9d37-45e7-9b16-5dba39ba3bae"/>
    <xsd:import namespace="d612804c-aa99-40b6-9b1c-c848201fedc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9cc1fb8-9d37-45e7-9b16-5dba39ba3ba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OCR" ma:index="14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12804c-aa99-40b6-9b1c-c848201fedc0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7E490E-53DF-4654-AF7D-3B8E98C8911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28D7D67-F280-4534-96A4-5DAB36041AF4}">
  <ds:schemaRefs>
    <ds:schemaRef ds:uri="http://schemas.microsoft.com/office/infopath/2007/PartnerControls"/>
    <ds:schemaRef ds:uri="d612804c-aa99-40b6-9b1c-c848201fedc0"/>
    <ds:schemaRef ds:uri="http://purl.org/dc/elements/1.1/"/>
    <ds:schemaRef ds:uri="http://schemas.microsoft.com/office/2006/metadata/properties"/>
    <ds:schemaRef ds:uri="49cc1fb8-9d37-45e7-9b16-5dba39ba3bae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7F695F16-7537-457D-8BD7-B64DA94A3E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9cc1fb8-9d37-45e7-9b16-5dba39ba3bae"/>
    <ds:schemaRef ds:uri="d612804c-aa99-40b6-9b1c-c848201fedc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Kritinis mastymas_ppt sablonas</Template>
  <TotalTime>0</TotalTime>
  <Words>214</Words>
  <Application>Microsoft Office PowerPoint</Application>
  <PresentationFormat>Plačiaekranė</PresentationFormat>
  <Paragraphs>57</Paragraphs>
  <Slides>9</Slides>
  <Notes>5</Notes>
  <HiddenSlides>0</HiddenSlides>
  <MMClips>0</MMClips>
  <ScaleCrop>false</ScaleCrop>
  <HeadingPairs>
    <vt:vector size="6" baseType="variant">
      <vt:variant>
        <vt:lpstr>Naudojami šriftai</vt:lpstr>
      </vt:variant>
      <vt:variant>
        <vt:i4>4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9</vt:i4>
      </vt:variant>
    </vt:vector>
  </HeadingPairs>
  <TitlesOfParts>
    <vt:vector size="14" baseType="lpstr">
      <vt:lpstr>Arial</vt:lpstr>
      <vt:lpstr>Calibri</vt:lpstr>
      <vt:lpstr>Symbol</vt:lpstr>
      <vt:lpstr>Wingdings</vt:lpstr>
      <vt:lpstr>„Office“ tema</vt:lpstr>
      <vt:lpstr>Saugok savo asmens duomenis!</vt:lpstr>
      <vt:lpstr>Kas yra tavo asmeninė informacija?</vt:lpstr>
      <vt:lpstr>Visa tai yra tavo asmens duomenys!</vt:lpstr>
      <vt:lpstr>Kas gali nutikti atskleidus per daug asmeninės informacijos?</vt:lpstr>
      <vt:lpstr>Ką daryti?</vt:lpstr>
      <vt:lpstr>Kuriame socialinio tinklo taisykles</vt:lpstr>
      <vt:lpstr>Sukurkime saugaus interneto taisykles!</vt:lpstr>
      <vt:lpstr>Pasikartokime:  kuria informacija galima viešai dalytis internete?</vt:lpstr>
      <vt:lpstr>Klauskite!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2021-11-05T11:47:52Z</dcterms:created>
  <dcterms:modified xsi:type="dcterms:W3CDTF">2023-11-28T21:43:30Z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0x010100EAC0FD3C6D76704BB0FC4E1CE8388A04</vt:lpwstr>
  </property>
</Properties>
</file>